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omments/comment4.xml" ContentType="application/vnd.openxmlformats-officedocument.presentationml.comments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24" r:id="rId2"/>
    <p:sldId id="422" r:id="rId3"/>
    <p:sldId id="423" r:id="rId4"/>
    <p:sldId id="424" r:id="rId5"/>
    <p:sldId id="429" r:id="rId6"/>
    <p:sldId id="421" r:id="rId7"/>
    <p:sldId id="432" r:id="rId8"/>
    <p:sldId id="425" r:id="rId9"/>
    <p:sldId id="428" r:id="rId10"/>
    <p:sldId id="427" r:id="rId11"/>
    <p:sldId id="426" r:id="rId12"/>
    <p:sldId id="433" r:id="rId13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>
          <p15:clr>
            <a:srgbClr val="A4A3A4"/>
          </p15:clr>
        </p15:guide>
        <p15:guide id="4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8" clrIdx="2"/>
  <p:cmAuthor id="4" name="光宇 李" initials="光宇" lastIdx="4" clrIdx="3">
    <p:extLst>
      <p:ext uri="{19B8F6BF-5375-455C-9EA6-DF929625EA0E}">
        <p15:presenceInfo xmlns:p15="http://schemas.microsoft.com/office/powerpoint/2012/main" userId="6966e4d88c58a4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BEFF"/>
    <a:srgbClr val="FFFFFF"/>
    <a:srgbClr val="F8F8F8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07" autoAdjust="0"/>
    <p:restoredTop sz="71581" autoAdjust="0"/>
  </p:normalViewPr>
  <p:slideViewPr>
    <p:cSldViewPr snapToGrid="0">
      <p:cViewPr varScale="1">
        <p:scale>
          <a:sx n="65" d="100"/>
          <a:sy n="65" d="100"/>
        </p:scale>
        <p:origin x="1896" y="184"/>
      </p:cViewPr>
      <p:guideLst>
        <p:guide pos="294"/>
        <p:guide orient="horz"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2-08T10:46:08.789" idx="1">
    <p:pos x="10" y="10"/>
    <p:text>If you have, add a picture to the grey area. One of the plots maybe?</p:text>
    <p:extLst>
      <p:ext uri="{C676402C-5697-4E1C-873F-D02D1690AC5C}">
        <p15:threadingInfo xmlns:p15="http://schemas.microsoft.com/office/powerpoint/2012/main" timeZoneBias="-60"/>
      </p:ext>
    </p:extLst>
  </p:cm>
  <p:cm authorId="4" dt="2021-02-10T23:13:32.130" idx="4">
    <p:pos x="10" y="146"/>
    <p:text>add image and source</p:text>
    <p:extLst>
      <p:ext uri="{C676402C-5697-4E1C-873F-D02D1690AC5C}">
        <p15:threadingInfo xmlns:p15="http://schemas.microsoft.com/office/powerpoint/2012/main" timeZoneBias="-60">
          <p15:parentCm authorId="3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2-08T10:47:39.914" idx="2">
    <p:pos x="10" y="10"/>
    <p:text>Can you think of an exemplary scenario that you could use to introduce the problem/motivation?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2-08T10:42:56.608" idx="4">
    <p:pos x="10" y="10"/>
    <p:text>What do the yellow dots mean? Would a legend make sense here?</p:text>
    <p:extLst>
      <p:ext uri="{C676402C-5697-4E1C-873F-D02D1690AC5C}">
        <p15:threadingInfo xmlns:p15="http://schemas.microsoft.com/office/powerpoint/2012/main" timeZoneBias="-60"/>
      </p:ext>
    </p:extLst>
  </p:cm>
  <p:cm authorId="4" dt="2021-02-10T19:01:36.952" idx="1">
    <p:pos x="10" y="146"/>
    <p:text>Add Note</p:text>
    <p:extLst>
      <p:ext uri="{C676402C-5697-4E1C-873F-D02D1690AC5C}">
        <p15:threadingInfo xmlns:p15="http://schemas.microsoft.com/office/powerpoint/2012/main" timeZoneBias="-60">
          <p15:parentCm authorId="3" idx="4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2-08T10:46:58.600" idx="5">
    <p:pos x="10" y="10"/>
    <p:text>After this analysis, can you tell anything about the data quality of this data set? Any metrics or other insights?</p:text>
    <p:extLst>
      <p:ext uri="{C676402C-5697-4E1C-873F-D02D1690AC5C}">
        <p15:threadingInfo xmlns:p15="http://schemas.microsoft.com/office/powerpoint/2012/main" timeZoneBias="-60"/>
      </p:ext>
    </p:extLst>
  </p:cm>
  <p:cm authorId="4" dt="2021-02-10T19:57:05.888" idx="3">
    <p:pos x="10" y="146"/>
    <p:text>yes, i will add notes in my presentatiobn</p:text>
    <p:extLst>
      <p:ext uri="{C676402C-5697-4E1C-873F-D02D1690AC5C}">
        <p15:threadingInfo xmlns:p15="http://schemas.microsoft.com/office/powerpoint/2012/main" timeZoneBias="-60">
          <p15:parentCm authorId="3" idx="5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2-08T10:45:02.091" idx="6">
    <p:pos x="10" y="10"/>
    <p:text>Maybe add some borders or other "dividers". Otherwise this slide looks a bit chaotic.</p:text>
    <p:extLst>
      <p:ext uri="{C676402C-5697-4E1C-873F-D02D1690AC5C}">
        <p15:threadingInfo xmlns:p15="http://schemas.microsoft.com/office/powerpoint/2012/main" timeZoneBias="-60"/>
      </p:ext>
    </p:extLst>
  </p:cm>
  <p:cm authorId="3" dt="2021-02-08T10:45:52.963" idx="7">
    <p:pos x="10" y="146"/>
    <p:text>Maybe even use screenshots of the slides you are using with borders around them?</p:text>
    <p:extLst>
      <p:ext uri="{C676402C-5697-4E1C-873F-D02D1690AC5C}">
        <p15:threadingInfo xmlns:p15="http://schemas.microsoft.com/office/powerpoint/2012/main" timeZoneBias="-60">
          <p15:parentCm authorId="3" idx="6"/>
        </p15:threadingInfo>
      </p:ext>
    </p:extLst>
  </p:cm>
  <p:cm authorId="4" dt="2021-02-10T19:47:17.935" idx="2">
    <p:pos x="10" y="282"/>
    <p:text>Adding Borders and aligning them to make it cleaner</p:text>
    <p:extLst>
      <p:ext uri="{C676402C-5697-4E1C-873F-D02D1690AC5C}">
        <p15:threadingInfo xmlns:p15="http://schemas.microsoft.com/office/powerpoint/2012/main" timeZoneBias="-60">
          <p15:parentCm authorId="3" idx="6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C3DF72-D5DF-2143-8079-8520031D56D6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582EEC-3F90-9C40-92B9-72225E3F88D6}">
      <dgm:prSet phldrT="[Text]" custT="1"/>
      <dgm:spPr/>
      <dgm:t>
        <a:bodyPr/>
        <a:lstStyle/>
        <a:p>
          <a:r>
            <a:rPr lang="en-US" sz="2000" dirty="0"/>
            <a:t>Automated data collection tools, Database technology, Internet</a:t>
          </a:r>
        </a:p>
        <a:p>
          <a:r>
            <a:rPr lang="en-US" sz="2400" i="1" dirty="0"/>
            <a:t>Tremendous amounts of data </a:t>
          </a:r>
        </a:p>
      </dgm:t>
    </dgm:pt>
    <dgm:pt modelId="{A56782BA-BF68-3B45-895E-863D85F56366}" type="parTrans" cxnId="{FCEB1D1A-AC49-0042-B018-C001F02E1F02}">
      <dgm:prSet/>
      <dgm:spPr/>
      <dgm:t>
        <a:bodyPr/>
        <a:lstStyle/>
        <a:p>
          <a:endParaRPr lang="en-US"/>
        </a:p>
      </dgm:t>
    </dgm:pt>
    <dgm:pt modelId="{2D44B576-2DED-0A44-9AF3-A8C54382C089}" type="sibTrans" cxnId="{FCEB1D1A-AC49-0042-B018-C001F02E1F02}">
      <dgm:prSet/>
      <dgm:spPr/>
      <dgm:t>
        <a:bodyPr/>
        <a:lstStyle/>
        <a:p>
          <a:endParaRPr lang="en-US"/>
        </a:p>
      </dgm:t>
    </dgm:pt>
    <dgm:pt modelId="{7219704E-F9B9-9145-B5F7-A869D6F16417}">
      <dgm:prSet phldrT="[Text]" custT="1"/>
      <dgm:spPr/>
      <dgm:t>
        <a:bodyPr/>
        <a:lstStyle/>
        <a:p>
          <a:r>
            <a:rPr lang="en-US" sz="2000" i="0" dirty="0"/>
            <a:t>Drowning in information</a:t>
          </a:r>
        </a:p>
        <a:p>
          <a:r>
            <a:rPr lang="en-US" sz="2400" i="1" dirty="0"/>
            <a:t>Starving for knowledge! </a:t>
          </a:r>
        </a:p>
      </dgm:t>
    </dgm:pt>
    <dgm:pt modelId="{CD80DFF7-001D-8342-AAB6-18094DFACE0C}" type="parTrans" cxnId="{23DF2C4E-BDD0-854A-A4CA-4396B748DDA6}">
      <dgm:prSet/>
      <dgm:spPr/>
      <dgm:t>
        <a:bodyPr/>
        <a:lstStyle/>
        <a:p>
          <a:endParaRPr lang="en-US"/>
        </a:p>
      </dgm:t>
    </dgm:pt>
    <dgm:pt modelId="{E1A0E127-041D-EA43-B904-F09BA567F785}" type="sibTrans" cxnId="{23DF2C4E-BDD0-854A-A4CA-4396B748DDA6}">
      <dgm:prSet/>
      <dgm:spPr/>
      <dgm:t>
        <a:bodyPr/>
        <a:lstStyle/>
        <a:p>
          <a:endParaRPr lang="en-US"/>
        </a:p>
      </dgm:t>
    </dgm:pt>
    <dgm:pt modelId="{50484A30-D3F4-B949-98EC-F39D42048904}">
      <dgm:prSet phldrT="[Text]" custT="1"/>
      <dgm:spPr/>
      <dgm:t>
        <a:bodyPr/>
        <a:lstStyle/>
        <a:p>
          <a:r>
            <a:rPr lang="en-US" altLang="zh-TW" sz="2000" dirty="0"/>
            <a:t>Data quality, methodology, application</a:t>
          </a:r>
        </a:p>
        <a:p>
          <a:r>
            <a:rPr lang="en-US" sz="2400" i="1" dirty="0"/>
            <a:t>Data-driven research!</a:t>
          </a:r>
          <a:endParaRPr lang="en-US" altLang="zh-TW" sz="2400" i="1" dirty="0"/>
        </a:p>
      </dgm:t>
    </dgm:pt>
    <dgm:pt modelId="{38DE9BF6-7207-924C-81FB-297012212D2A}" type="parTrans" cxnId="{E607C3FD-5D17-1F4F-AFD8-2FD89FB0BB2A}">
      <dgm:prSet/>
      <dgm:spPr/>
      <dgm:t>
        <a:bodyPr/>
        <a:lstStyle/>
        <a:p>
          <a:endParaRPr lang="en-US"/>
        </a:p>
      </dgm:t>
    </dgm:pt>
    <dgm:pt modelId="{767F407B-9183-624A-A0DA-D2CCB9C4FE9D}" type="sibTrans" cxnId="{E607C3FD-5D17-1F4F-AFD8-2FD89FB0BB2A}">
      <dgm:prSet/>
      <dgm:spPr/>
      <dgm:t>
        <a:bodyPr/>
        <a:lstStyle/>
        <a:p>
          <a:endParaRPr lang="en-US"/>
        </a:p>
      </dgm:t>
    </dgm:pt>
    <dgm:pt modelId="{002D7239-BD1C-0845-9370-1F60FC692990}" type="pres">
      <dgm:prSet presAssocID="{5FC3DF72-D5DF-2143-8079-8520031D56D6}" presName="linear" presStyleCnt="0">
        <dgm:presLayoutVars>
          <dgm:dir/>
          <dgm:resizeHandles val="exact"/>
        </dgm:presLayoutVars>
      </dgm:prSet>
      <dgm:spPr/>
    </dgm:pt>
    <dgm:pt modelId="{6ECED9F6-51F6-3E4F-8364-5971A2650962}" type="pres">
      <dgm:prSet presAssocID="{60582EEC-3F90-9C40-92B9-72225E3F88D6}" presName="comp" presStyleCnt="0"/>
      <dgm:spPr/>
    </dgm:pt>
    <dgm:pt modelId="{E43474EE-3E14-6640-8752-40E05D47D81B}" type="pres">
      <dgm:prSet presAssocID="{60582EEC-3F90-9C40-92B9-72225E3F88D6}" presName="box" presStyleLbl="node1" presStyleIdx="0" presStyleCnt="3" custLinFactNeighborX="21243" custLinFactNeighborY="3761"/>
      <dgm:spPr/>
    </dgm:pt>
    <dgm:pt modelId="{BCD78F64-2F3B-0344-9E6C-300A45995267}" type="pres">
      <dgm:prSet presAssocID="{60582EEC-3F90-9C40-92B9-72225E3F88D6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35F8F441-6283-884A-8DEF-F1859190C5DA}" type="pres">
      <dgm:prSet presAssocID="{60582EEC-3F90-9C40-92B9-72225E3F88D6}" presName="text" presStyleLbl="node1" presStyleIdx="0" presStyleCnt="3">
        <dgm:presLayoutVars>
          <dgm:bulletEnabled val="1"/>
        </dgm:presLayoutVars>
      </dgm:prSet>
      <dgm:spPr/>
    </dgm:pt>
    <dgm:pt modelId="{B0258A9B-91DB-DF49-84A1-E458B3E39909}" type="pres">
      <dgm:prSet presAssocID="{2D44B576-2DED-0A44-9AF3-A8C54382C089}" presName="spacer" presStyleCnt="0"/>
      <dgm:spPr/>
    </dgm:pt>
    <dgm:pt modelId="{A92E8C0B-9A5B-7445-BE6B-644426F32FCD}" type="pres">
      <dgm:prSet presAssocID="{7219704E-F9B9-9145-B5F7-A869D6F16417}" presName="comp" presStyleCnt="0"/>
      <dgm:spPr/>
    </dgm:pt>
    <dgm:pt modelId="{8ED0B1B9-4681-4647-824B-5EACA8E6A93E}" type="pres">
      <dgm:prSet presAssocID="{7219704E-F9B9-9145-B5F7-A869D6F16417}" presName="box" presStyleLbl="node1" presStyleIdx="1" presStyleCnt="3" custLinFactNeighborY="-696"/>
      <dgm:spPr/>
    </dgm:pt>
    <dgm:pt modelId="{0EB73E19-9159-3F47-9A82-F554A7A2EF23}" type="pres">
      <dgm:prSet presAssocID="{7219704E-F9B9-9145-B5F7-A869D6F16417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63A6DA38-0D0F-5445-8296-E423F8AF927C}" type="pres">
      <dgm:prSet presAssocID="{7219704E-F9B9-9145-B5F7-A869D6F16417}" presName="text" presStyleLbl="node1" presStyleIdx="1" presStyleCnt="3">
        <dgm:presLayoutVars>
          <dgm:bulletEnabled val="1"/>
        </dgm:presLayoutVars>
      </dgm:prSet>
      <dgm:spPr/>
    </dgm:pt>
    <dgm:pt modelId="{F30A0286-08C6-404D-B6D6-7899051DF335}" type="pres">
      <dgm:prSet presAssocID="{E1A0E127-041D-EA43-B904-F09BA567F785}" presName="spacer" presStyleCnt="0"/>
      <dgm:spPr/>
    </dgm:pt>
    <dgm:pt modelId="{B8BB85A5-E0C2-A042-B09D-83AA1D4C6481}" type="pres">
      <dgm:prSet presAssocID="{50484A30-D3F4-B949-98EC-F39D42048904}" presName="comp" presStyleCnt="0"/>
      <dgm:spPr/>
    </dgm:pt>
    <dgm:pt modelId="{7A4197CD-875A-8D4D-9C54-5D4E0E584287}" type="pres">
      <dgm:prSet presAssocID="{50484A30-D3F4-B949-98EC-F39D42048904}" presName="box" presStyleLbl="node1" presStyleIdx="2" presStyleCnt="3"/>
      <dgm:spPr/>
    </dgm:pt>
    <dgm:pt modelId="{0ADD4A2D-B743-5A4A-A9CC-DD14EC6FEFA6}" type="pres">
      <dgm:prSet presAssocID="{50484A30-D3F4-B949-98EC-F39D42048904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0A3A41D8-C750-0B4B-A7E9-87C51083ADDA}" type="pres">
      <dgm:prSet presAssocID="{50484A30-D3F4-B949-98EC-F39D42048904}" presName="text" presStyleLbl="node1" presStyleIdx="2" presStyleCnt="3">
        <dgm:presLayoutVars>
          <dgm:bulletEnabled val="1"/>
        </dgm:presLayoutVars>
      </dgm:prSet>
      <dgm:spPr/>
    </dgm:pt>
  </dgm:ptLst>
  <dgm:cxnLst>
    <dgm:cxn modelId="{38B0580E-FCDB-174B-AF42-81C66BFDC5F7}" type="presOf" srcId="{50484A30-D3F4-B949-98EC-F39D42048904}" destId="{7A4197CD-875A-8D4D-9C54-5D4E0E584287}" srcOrd="0" destOrd="0" presId="urn:microsoft.com/office/officeart/2005/8/layout/vList4"/>
    <dgm:cxn modelId="{FCEB1D1A-AC49-0042-B018-C001F02E1F02}" srcId="{5FC3DF72-D5DF-2143-8079-8520031D56D6}" destId="{60582EEC-3F90-9C40-92B9-72225E3F88D6}" srcOrd="0" destOrd="0" parTransId="{A56782BA-BF68-3B45-895E-863D85F56366}" sibTransId="{2D44B576-2DED-0A44-9AF3-A8C54382C089}"/>
    <dgm:cxn modelId="{23DF2C4E-BDD0-854A-A4CA-4396B748DDA6}" srcId="{5FC3DF72-D5DF-2143-8079-8520031D56D6}" destId="{7219704E-F9B9-9145-B5F7-A869D6F16417}" srcOrd="1" destOrd="0" parTransId="{CD80DFF7-001D-8342-AAB6-18094DFACE0C}" sibTransId="{E1A0E127-041D-EA43-B904-F09BA567F785}"/>
    <dgm:cxn modelId="{07CB6B86-6576-6542-BFD4-239533F52916}" type="presOf" srcId="{50484A30-D3F4-B949-98EC-F39D42048904}" destId="{0A3A41D8-C750-0B4B-A7E9-87C51083ADDA}" srcOrd="1" destOrd="0" presId="urn:microsoft.com/office/officeart/2005/8/layout/vList4"/>
    <dgm:cxn modelId="{A90910AB-13AD-2644-A408-16BE3CAD0AD8}" type="presOf" srcId="{60582EEC-3F90-9C40-92B9-72225E3F88D6}" destId="{35F8F441-6283-884A-8DEF-F1859190C5DA}" srcOrd="1" destOrd="0" presId="urn:microsoft.com/office/officeart/2005/8/layout/vList4"/>
    <dgm:cxn modelId="{051021C5-09B3-A545-A16F-88DADAF5C419}" type="presOf" srcId="{7219704E-F9B9-9145-B5F7-A869D6F16417}" destId="{63A6DA38-0D0F-5445-8296-E423F8AF927C}" srcOrd="1" destOrd="0" presId="urn:microsoft.com/office/officeart/2005/8/layout/vList4"/>
    <dgm:cxn modelId="{9D4A3FC5-19D3-2447-8E10-DB11A965A0A4}" type="presOf" srcId="{60582EEC-3F90-9C40-92B9-72225E3F88D6}" destId="{E43474EE-3E14-6640-8752-40E05D47D81B}" srcOrd="0" destOrd="0" presId="urn:microsoft.com/office/officeart/2005/8/layout/vList4"/>
    <dgm:cxn modelId="{C9D904DC-AF9F-B542-9733-EB3D8E88896D}" type="presOf" srcId="{5FC3DF72-D5DF-2143-8079-8520031D56D6}" destId="{002D7239-BD1C-0845-9370-1F60FC692990}" srcOrd="0" destOrd="0" presId="urn:microsoft.com/office/officeart/2005/8/layout/vList4"/>
    <dgm:cxn modelId="{100076F6-2F95-D444-92FB-8BBE80902065}" type="presOf" srcId="{7219704E-F9B9-9145-B5F7-A869D6F16417}" destId="{8ED0B1B9-4681-4647-824B-5EACA8E6A93E}" srcOrd="0" destOrd="0" presId="urn:microsoft.com/office/officeart/2005/8/layout/vList4"/>
    <dgm:cxn modelId="{E607C3FD-5D17-1F4F-AFD8-2FD89FB0BB2A}" srcId="{5FC3DF72-D5DF-2143-8079-8520031D56D6}" destId="{50484A30-D3F4-B949-98EC-F39D42048904}" srcOrd="2" destOrd="0" parTransId="{38DE9BF6-7207-924C-81FB-297012212D2A}" sibTransId="{767F407B-9183-624A-A0DA-D2CCB9C4FE9D}"/>
    <dgm:cxn modelId="{5A6DE70A-DA0E-C447-8689-5BECD16BC443}" type="presParOf" srcId="{002D7239-BD1C-0845-9370-1F60FC692990}" destId="{6ECED9F6-51F6-3E4F-8364-5971A2650962}" srcOrd="0" destOrd="0" presId="urn:microsoft.com/office/officeart/2005/8/layout/vList4"/>
    <dgm:cxn modelId="{01424C1B-75B3-2B4E-A376-71FC9FABA802}" type="presParOf" srcId="{6ECED9F6-51F6-3E4F-8364-5971A2650962}" destId="{E43474EE-3E14-6640-8752-40E05D47D81B}" srcOrd="0" destOrd="0" presId="urn:microsoft.com/office/officeart/2005/8/layout/vList4"/>
    <dgm:cxn modelId="{18A1B797-4BCF-5A41-A6AE-608D3835E030}" type="presParOf" srcId="{6ECED9F6-51F6-3E4F-8364-5971A2650962}" destId="{BCD78F64-2F3B-0344-9E6C-300A45995267}" srcOrd="1" destOrd="0" presId="urn:microsoft.com/office/officeart/2005/8/layout/vList4"/>
    <dgm:cxn modelId="{3DC6D914-55A3-8F4A-A3D8-1AE3DDBBF0A4}" type="presParOf" srcId="{6ECED9F6-51F6-3E4F-8364-5971A2650962}" destId="{35F8F441-6283-884A-8DEF-F1859190C5DA}" srcOrd="2" destOrd="0" presId="urn:microsoft.com/office/officeart/2005/8/layout/vList4"/>
    <dgm:cxn modelId="{BC7AE27D-AA77-3C4A-9BBF-B0F39B99AD21}" type="presParOf" srcId="{002D7239-BD1C-0845-9370-1F60FC692990}" destId="{B0258A9B-91DB-DF49-84A1-E458B3E39909}" srcOrd="1" destOrd="0" presId="urn:microsoft.com/office/officeart/2005/8/layout/vList4"/>
    <dgm:cxn modelId="{A346F42F-2C49-804D-8E92-5778457B3B45}" type="presParOf" srcId="{002D7239-BD1C-0845-9370-1F60FC692990}" destId="{A92E8C0B-9A5B-7445-BE6B-644426F32FCD}" srcOrd="2" destOrd="0" presId="urn:microsoft.com/office/officeart/2005/8/layout/vList4"/>
    <dgm:cxn modelId="{44B5EF04-9188-B948-B057-F1085D9A0D80}" type="presParOf" srcId="{A92E8C0B-9A5B-7445-BE6B-644426F32FCD}" destId="{8ED0B1B9-4681-4647-824B-5EACA8E6A93E}" srcOrd="0" destOrd="0" presId="urn:microsoft.com/office/officeart/2005/8/layout/vList4"/>
    <dgm:cxn modelId="{F1BFAF1E-2A1A-0946-A4B5-AB5C3D1401BC}" type="presParOf" srcId="{A92E8C0B-9A5B-7445-BE6B-644426F32FCD}" destId="{0EB73E19-9159-3F47-9A82-F554A7A2EF23}" srcOrd="1" destOrd="0" presId="urn:microsoft.com/office/officeart/2005/8/layout/vList4"/>
    <dgm:cxn modelId="{CAEF64D6-C23A-DE49-9E2A-F7BA557AAD8D}" type="presParOf" srcId="{A92E8C0B-9A5B-7445-BE6B-644426F32FCD}" destId="{63A6DA38-0D0F-5445-8296-E423F8AF927C}" srcOrd="2" destOrd="0" presId="urn:microsoft.com/office/officeart/2005/8/layout/vList4"/>
    <dgm:cxn modelId="{E420A016-9516-3E49-9EDC-DD20BDD12A8C}" type="presParOf" srcId="{002D7239-BD1C-0845-9370-1F60FC692990}" destId="{F30A0286-08C6-404D-B6D6-7899051DF335}" srcOrd="3" destOrd="0" presId="urn:microsoft.com/office/officeart/2005/8/layout/vList4"/>
    <dgm:cxn modelId="{3026E7CE-9379-2440-AE96-455CD3533572}" type="presParOf" srcId="{002D7239-BD1C-0845-9370-1F60FC692990}" destId="{B8BB85A5-E0C2-A042-B09D-83AA1D4C6481}" srcOrd="4" destOrd="0" presId="urn:microsoft.com/office/officeart/2005/8/layout/vList4"/>
    <dgm:cxn modelId="{7BD62642-6A4A-2F40-9766-5A8D3A54004F}" type="presParOf" srcId="{B8BB85A5-E0C2-A042-B09D-83AA1D4C6481}" destId="{7A4197CD-875A-8D4D-9C54-5D4E0E584287}" srcOrd="0" destOrd="0" presId="urn:microsoft.com/office/officeart/2005/8/layout/vList4"/>
    <dgm:cxn modelId="{C8C18F33-421F-834E-AFE0-A5B7ED842AAC}" type="presParOf" srcId="{B8BB85A5-E0C2-A042-B09D-83AA1D4C6481}" destId="{0ADD4A2D-B743-5A4A-A9CC-DD14EC6FEFA6}" srcOrd="1" destOrd="0" presId="urn:microsoft.com/office/officeart/2005/8/layout/vList4"/>
    <dgm:cxn modelId="{D0D89EF4-A6A3-1A48-826B-00801F3FD1E8}" type="presParOf" srcId="{B8BB85A5-E0C2-A042-B09D-83AA1D4C6481}" destId="{0A3A41D8-C750-0B4B-A7E9-87C51083ADD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1F43A60-0E88-B248-B122-C601AA71F030}" type="doc">
      <dgm:prSet loTypeId="urn:microsoft.com/office/officeart/2009/layout/CirclePicture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B924E3-F691-D74F-B068-53B839C28629}">
      <dgm:prSet phldrT="[Text]"/>
      <dgm:spPr/>
      <dgm:t>
        <a:bodyPr/>
        <a:lstStyle/>
        <a:p>
          <a:r>
            <a:rPr lang="en-US" dirty="0"/>
            <a:t>TravisTorrent</a:t>
          </a:r>
        </a:p>
        <a:p>
          <a:r>
            <a:rPr lang="en-US" dirty="0"/>
            <a:t>Dataset</a:t>
          </a:r>
        </a:p>
      </dgm:t>
    </dgm:pt>
    <dgm:pt modelId="{76311203-C0C3-834C-BF3C-63473D518DE2}" type="parTrans" cxnId="{4BF56BFA-E0F5-1942-B55D-5C99981F3908}">
      <dgm:prSet/>
      <dgm:spPr/>
      <dgm:t>
        <a:bodyPr/>
        <a:lstStyle/>
        <a:p>
          <a:endParaRPr lang="en-US"/>
        </a:p>
      </dgm:t>
    </dgm:pt>
    <dgm:pt modelId="{8F6A9010-FD12-A04B-BF87-34B5FD230805}" type="sibTrans" cxnId="{4BF56BFA-E0F5-1942-B55D-5C99981F3908}">
      <dgm:prSet/>
      <dgm:spPr/>
      <dgm:t>
        <a:bodyPr/>
        <a:lstStyle/>
        <a:p>
          <a:endParaRPr lang="en-US"/>
        </a:p>
      </dgm:t>
    </dgm:pt>
    <dgm:pt modelId="{D0AC52FC-B541-DC4A-B04D-42423AD0C4B7}">
      <dgm:prSet phldrT="[Text]"/>
      <dgm:spPr/>
      <dgm:t>
        <a:bodyPr/>
        <a:lstStyle/>
        <a:p>
          <a:r>
            <a:rPr lang="en-US" dirty="0"/>
            <a:t>GitHub</a:t>
          </a:r>
        </a:p>
        <a:p>
          <a:r>
            <a:rPr lang="en-US" dirty="0"/>
            <a:t>API</a:t>
          </a:r>
        </a:p>
      </dgm:t>
    </dgm:pt>
    <dgm:pt modelId="{0B4C02CC-DF49-324B-BA52-28B8B67EEA6E}" type="parTrans" cxnId="{3BC88E88-3418-5346-905F-AB68358D77DA}">
      <dgm:prSet/>
      <dgm:spPr/>
      <dgm:t>
        <a:bodyPr/>
        <a:lstStyle/>
        <a:p>
          <a:endParaRPr lang="en-US"/>
        </a:p>
      </dgm:t>
    </dgm:pt>
    <dgm:pt modelId="{7D7EA5FC-8DAC-CF4B-A651-5761C8E90129}" type="sibTrans" cxnId="{3BC88E88-3418-5346-905F-AB68358D77DA}">
      <dgm:prSet/>
      <dgm:spPr/>
      <dgm:t>
        <a:bodyPr/>
        <a:lstStyle/>
        <a:p>
          <a:endParaRPr lang="en-US"/>
        </a:p>
      </dgm:t>
    </dgm:pt>
    <dgm:pt modelId="{A0C93801-348C-714F-BE03-B01BDEB02197}">
      <dgm:prSet phldrT="[Text]"/>
      <dgm:spPr/>
      <dgm:t>
        <a:bodyPr/>
        <a:lstStyle/>
        <a:p>
          <a:r>
            <a:rPr lang="en-US" dirty="0" err="1"/>
            <a:t>GHTorrent</a:t>
          </a:r>
          <a:endParaRPr lang="en-US" dirty="0"/>
        </a:p>
        <a:p>
          <a:r>
            <a:rPr lang="en-US" dirty="0"/>
            <a:t>Database</a:t>
          </a:r>
        </a:p>
      </dgm:t>
    </dgm:pt>
    <dgm:pt modelId="{344813FD-CBF0-BE4F-A935-E4F959BE1D20}" type="parTrans" cxnId="{160774E7-4089-254D-A491-8A8133B5052F}">
      <dgm:prSet/>
      <dgm:spPr/>
      <dgm:t>
        <a:bodyPr/>
        <a:lstStyle/>
        <a:p>
          <a:endParaRPr lang="en-US"/>
        </a:p>
      </dgm:t>
    </dgm:pt>
    <dgm:pt modelId="{AA361F0B-DDA9-C540-845D-05573B5C4E97}" type="sibTrans" cxnId="{160774E7-4089-254D-A491-8A8133B5052F}">
      <dgm:prSet/>
      <dgm:spPr/>
      <dgm:t>
        <a:bodyPr/>
        <a:lstStyle/>
        <a:p>
          <a:endParaRPr lang="en-US"/>
        </a:p>
      </dgm:t>
    </dgm:pt>
    <dgm:pt modelId="{C61D87D2-5013-7E45-9B89-96753A49D7B4}">
      <dgm:prSet phldrT="[Text]"/>
      <dgm:spPr/>
      <dgm:t>
        <a:bodyPr/>
        <a:lstStyle/>
        <a:p>
          <a:r>
            <a:rPr lang="en-US" dirty="0"/>
            <a:t>Travis CI</a:t>
          </a:r>
        </a:p>
      </dgm:t>
    </dgm:pt>
    <dgm:pt modelId="{81ED7E57-1AB7-3344-8CA9-F75DDE83ED49}" type="parTrans" cxnId="{78124FAA-8EAB-8F44-AC68-0E7BF176C4A4}">
      <dgm:prSet/>
      <dgm:spPr/>
      <dgm:t>
        <a:bodyPr/>
        <a:lstStyle/>
        <a:p>
          <a:endParaRPr lang="en-US"/>
        </a:p>
      </dgm:t>
    </dgm:pt>
    <dgm:pt modelId="{9B341C0D-A8A4-C647-9D2D-3F354DF092D2}" type="sibTrans" cxnId="{78124FAA-8EAB-8F44-AC68-0E7BF176C4A4}">
      <dgm:prSet/>
      <dgm:spPr/>
      <dgm:t>
        <a:bodyPr/>
        <a:lstStyle/>
        <a:p>
          <a:endParaRPr lang="en-US"/>
        </a:p>
      </dgm:t>
    </dgm:pt>
    <dgm:pt modelId="{500E3CE7-38D9-E44F-8501-FE3A234C36DD}" type="pres">
      <dgm:prSet presAssocID="{F1F43A60-0E88-B248-B122-C601AA71F03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FEC280-5D15-CE40-B855-55AD414C600E}" type="pres">
      <dgm:prSet presAssocID="{4AB924E3-F691-D74F-B068-53B839C28629}" presName="hierRoot1" presStyleCnt="0"/>
      <dgm:spPr/>
    </dgm:pt>
    <dgm:pt modelId="{3CE472C1-26A7-9049-9049-0377AA463B6D}" type="pres">
      <dgm:prSet presAssocID="{4AB924E3-F691-D74F-B068-53B839C28629}" presName="composite" presStyleCnt="0"/>
      <dgm:spPr/>
    </dgm:pt>
    <dgm:pt modelId="{1AA34EEF-4BEE-764E-AE1F-29C9FD424920}" type="pres">
      <dgm:prSet presAssocID="{4AB924E3-F691-D74F-B068-53B839C28629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0D6237-2555-D24A-8C79-A41CFB067A5E}" type="pres">
      <dgm:prSet presAssocID="{4AB924E3-F691-D74F-B068-53B839C28629}" presName="text" presStyleLbl="revTx" presStyleIdx="0" presStyleCnt="4">
        <dgm:presLayoutVars>
          <dgm:chPref val="3"/>
        </dgm:presLayoutVars>
      </dgm:prSet>
      <dgm:spPr/>
    </dgm:pt>
    <dgm:pt modelId="{D4F2CC69-4B10-7F45-BC72-D0D9EA62AE8C}" type="pres">
      <dgm:prSet presAssocID="{4AB924E3-F691-D74F-B068-53B839C28629}" presName="hierChild2" presStyleCnt="0"/>
      <dgm:spPr/>
    </dgm:pt>
    <dgm:pt modelId="{F6B1E80E-0C8A-C348-A5E5-8D2659AAC236}" type="pres">
      <dgm:prSet presAssocID="{0B4C02CC-DF49-324B-BA52-28B8B67EEA6E}" presName="Name10" presStyleLbl="parChTrans1D2" presStyleIdx="0" presStyleCnt="3"/>
      <dgm:spPr/>
    </dgm:pt>
    <dgm:pt modelId="{18A2E19E-BF8B-7B40-B5E5-99C997BF8CD4}" type="pres">
      <dgm:prSet presAssocID="{D0AC52FC-B541-DC4A-B04D-42423AD0C4B7}" presName="hierRoot2" presStyleCnt="0"/>
      <dgm:spPr/>
    </dgm:pt>
    <dgm:pt modelId="{B3656EF6-78DE-C14F-BBF6-050C7F655606}" type="pres">
      <dgm:prSet presAssocID="{D0AC52FC-B541-DC4A-B04D-42423AD0C4B7}" presName="composite2" presStyleCnt="0"/>
      <dgm:spPr/>
    </dgm:pt>
    <dgm:pt modelId="{F15D8E91-E1B6-0F41-B970-490DB711D192}" type="pres">
      <dgm:prSet presAssocID="{D0AC52FC-B541-DC4A-B04D-42423AD0C4B7}" presName="image2" presStyleLbl="node2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</dgm:pt>
    <dgm:pt modelId="{8A45705A-D824-D14C-AB30-760B5773466E}" type="pres">
      <dgm:prSet presAssocID="{D0AC52FC-B541-DC4A-B04D-42423AD0C4B7}" presName="text2" presStyleLbl="revTx" presStyleIdx="1" presStyleCnt="4">
        <dgm:presLayoutVars>
          <dgm:chPref val="3"/>
        </dgm:presLayoutVars>
      </dgm:prSet>
      <dgm:spPr/>
    </dgm:pt>
    <dgm:pt modelId="{5B7C6BCB-2D60-904F-99A7-EC7B9C3FEF0E}" type="pres">
      <dgm:prSet presAssocID="{D0AC52FC-B541-DC4A-B04D-42423AD0C4B7}" presName="hierChild3" presStyleCnt="0"/>
      <dgm:spPr/>
    </dgm:pt>
    <dgm:pt modelId="{C5A2875D-E877-6C42-99E8-E92B148C4550}" type="pres">
      <dgm:prSet presAssocID="{344813FD-CBF0-BE4F-A935-E4F959BE1D20}" presName="Name10" presStyleLbl="parChTrans1D2" presStyleIdx="1" presStyleCnt="3"/>
      <dgm:spPr/>
    </dgm:pt>
    <dgm:pt modelId="{7487F8F9-E157-8846-9163-6638B0936E6C}" type="pres">
      <dgm:prSet presAssocID="{A0C93801-348C-714F-BE03-B01BDEB02197}" presName="hierRoot2" presStyleCnt="0"/>
      <dgm:spPr/>
    </dgm:pt>
    <dgm:pt modelId="{B76F697B-5EC4-9F46-8E54-B3DAC6399E7C}" type="pres">
      <dgm:prSet presAssocID="{A0C93801-348C-714F-BE03-B01BDEB02197}" presName="composite2" presStyleCnt="0"/>
      <dgm:spPr/>
    </dgm:pt>
    <dgm:pt modelId="{5A1B7ED0-CD32-5046-8C97-BF0C5EF28DF3}" type="pres">
      <dgm:prSet presAssocID="{A0C93801-348C-714F-BE03-B01BDEB02197}" presName="image2" presStyleLbl="node2" presStyleIdx="1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065" t="4584" r="8078" b="4584"/>
          </a:stretch>
        </a:blipFill>
      </dgm:spPr>
    </dgm:pt>
    <dgm:pt modelId="{5FA760BB-C615-BD48-A3A8-63B49E886516}" type="pres">
      <dgm:prSet presAssocID="{A0C93801-348C-714F-BE03-B01BDEB02197}" presName="text2" presStyleLbl="revTx" presStyleIdx="2" presStyleCnt="4">
        <dgm:presLayoutVars>
          <dgm:chPref val="3"/>
        </dgm:presLayoutVars>
      </dgm:prSet>
      <dgm:spPr/>
    </dgm:pt>
    <dgm:pt modelId="{9F774708-37DA-3841-B6F3-86F650B1E951}" type="pres">
      <dgm:prSet presAssocID="{A0C93801-348C-714F-BE03-B01BDEB02197}" presName="hierChild3" presStyleCnt="0"/>
      <dgm:spPr/>
    </dgm:pt>
    <dgm:pt modelId="{4B739981-AC66-9747-AAA3-86760C8C0C8C}" type="pres">
      <dgm:prSet presAssocID="{81ED7E57-1AB7-3344-8CA9-F75DDE83ED49}" presName="Name10" presStyleLbl="parChTrans1D2" presStyleIdx="2" presStyleCnt="3"/>
      <dgm:spPr/>
    </dgm:pt>
    <dgm:pt modelId="{188EE8DF-9297-6B42-A771-D2E9CECAE128}" type="pres">
      <dgm:prSet presAssocID="{C61D87D2-5013-7E45-9B89-96753A49D7B4}" presName="hierRoot2" presStyleCnt="0"/>
      <dgm:spPr/>
    </dgm:pt>
    <dgm:pt modelId="{95FA0210-72EB-444E-9919-8EABF7492D9C}" type="pres">
      <dgm:prSet presAssocID="{C61D87D2-5013-7E45-9B89-96753A49D7B4}" presName="composite2" presStyleCnt="0"/>
      <dgm:spPr/>
    </dgm:pt>
    <dgm:pt modelId="{B7ABF3B2-9496-D140-990B-85A9B8C2135F}" type="pres">
      <dgm:prSet presAssocID="{C61D87D2-5013-7E45-9B89-96753A49D7B4}" presName="image2" presStyleLbl="node2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7B620E1-009D-5F42-BFD3-09ED07F4C767}" type="pres">
      <dgm:prSet presAssocID="{C61D87D2-5013-7E45-9B89-96753A49D7B4}" presName="text2" presStyleLbl="revTx" presStyleIdx="3" presStyleCnt="4">
        <dgm:presLayoutVars>
          <dgm:chPref val="3"/>
        </dgm:presLayoutVars>
      </dgm:prSet>
      <dgm:spPr/>
    </dgm:pt>
    <dgm:pt modelId="{1F531744-E4D5-C642-9279-A55F87DBD514}" type="pres">
      <dgm:prSet presAssocID="{C61D87D2-5013-7E45-9B89-96753A49D7B4}" presName="hierChild3" presStyleCnt="0"/>
      <dgm:spPr/>
    </dgm:pt>
  </dgm:ptLst>
  <dgm:cxnLst>
    <dgm:cxn modelId="{F4E97221-F88C-4849-8807-0DDAB9397BFE}" type="presOf" srcId="{A0C93801-348C-714F-BE03-B01BDEB02197}" destId="{5FA760BB-C615-BD48-A3A8-63B49E886516}" srcOrd="0" destOrd="0" presId="urn:microsoft.com/office/officeart/2009/layout/CirclePictureHierarchy"/>
    <dgm:cxn modelId="{02268A3A-B5D6-4742-8D1F-E6E4711A2ECD}" type="presOf" srcId="{344813FD-CBF0-BE4F-A935-E4F959BE1D20}" destId="{C5A2875D-E877-6C42-99E8-E92B148C4550}" srcOrd="0" destOrd="0" presId="urn:microsoft.com/office/officeart/2009/layout/CirclePictureHierarchy"/>
    <dgm:cxn modelId="{08C0A962-81C1-5E4E-B2C4-EFC2D9F81FB8}" type="presOf" srcId="{0B4C02CC-DF49-324B-BA52-28B8B67EEA6E}" destId="{F6B1E80E-0C8A-C348-A5E5-8D2659AAC236}" srcOrd="0" destOrd="0" presId="urn:microsoft.com/office/officeart/2009/layout/CirclePictureHierarchy"/>
    <dgm:cxn modelId="{E5AA086F-BC3C-064F-B5D4-F977F396C3EF}" type="presOf" srcId="{D0AC52FC-B541-DC4A-B04D-42423AD0C4B7}" destId="{8A45705A-D824-D14C-AB30-760B5773466E}" srcOrd="0" destOrd="0" presId="urn:microsoft.com/office/officeart/2009/layout/CirclePictureHierarchy"/>
    <dgm:cxn modelId="{3BC88E88-3418-5346-905F-AB68358D77DA}" srcId="{4AB924E3-F691-D74F-B068-53B839C28629}" destId="{D0AC52FC-B541-DC4A-B04D-42423AD0C4B7}" srcOrd="0" destOrd="0" parTransId="{0B4C02CC-DF49-324B-BA52-28B8B67EEA6E}" sibTransId="{7D7EA5FC-8DAC-CF4B-A651-5761C8E90129}"/>
    <dgm:cxn modelId="{6CCB40A3-61CE-B64B-BA2D-2122D088F7DC}" type="presOf" srcId="{4AB924E3-F691-D74F-B068-53B839C28629}" destId="{390D6237-2555-D24A-8C79-A41CFB067A5E}" srcOrd="0" destOrd="0" presId="urn:microsoft.com/office/officeart/2009/layout/CirclePictureHierarchy"/>
    <dgm:cxn modelId="{78124FAA-8EAB-8F44-AC68-0E7BF176C4A4}" srcId="{4AB924E3-F691-D74F-B068-53B839C28629}" destId="{C61D87D2-5013-7E45-9B89-96753A49D7B4}" srcOrd="2" destOrd="0" parTransId="{81ED7E57-1AB7-3344-8CA9-F75DDE83ED49}" sibTransId="{9B341C0D-A8A4-C647-9D2D-3F354DF092D2}"/>
    <dgm:cxn modelId="{2D41B2B7-F86B-104B-ADD1-376C5F939332}" type="presOf" srcId="{F1F43A60-0E88-B248-B122-C601AA71F030}" destId="{500E3CE7-38D9-E44F-8501-FE3A234C36DD}" srcOrd="0" destOrd="0" presId="urn:microsoft.com/office/officeart/2009/layout/CirclePictureHierarchy"/>
    <dgm:cxn modelId="{160774E7-4089-254D-A491-8A8133B5052F}" srcId="{4AB924E3-F691-D74F-B068-53B839C28629}" destId="{A0C93801-348C-714F-BE03-B01BDEB02197}" srcOrd="1" destOrd="0" parTransId="{344813FD-CBF0-BE4F-A935-E4F959BE1D20}" sibTransId="{AA361F0B-DDA9-C540-845D-05573B5C4E97}"/>
    <dgm:cxn modelId="{73D887F1-4B81-374F-9C0D-287E3C36F8DF}" type="presOf" srcId="{C61D87D2-5013-7E45-9B89-96753A49D7B4}" destId="{A7B620E1-009D-5F42-BFD3-09ED07F4C767}" srcOrd="0" destOrd="0" presId="urn:microsoft.com/office/officeart/2009/layout/CirclePictureHierarchy"/>
    <dgm:cxn modelId="{8B9EE2F5-D61A-374D-AA98-B6D3337625BC}" type="presOf" srcId="{81ED7E57-1AB7-3344-8CA9-F75DDE83ED49}" destId="{4B739981-AC66-9747-AAA3-86760C8C0C8C}" srcOrd="0" destOrd="0" presId="urn:microsoft.com/office/officeart/2009/layout/CirclePictureHierarchy"/>
    <dgm:cxn modelId="{4BF56BFA-E0F5-1942-B55D-5C99981F3908}" srcId="{F1F43A60-0E88-B248-B122-C601AA71F030}" destId="{4AB924E3-F691-D74F-B068-53B839C28629}" srcOrd="0" destOrd="0" parTransId="{76311203-C0C3-834C-BF3C-63473D518DE2}" sibTransId="{8F6A9010-FD12-A04B-BF87-34B5FD230805}"/>
    <dgm:cxn modelId="{703647BC-F3CA-1840-90F5-40C6667D2147}" type="presParOf" srcId="{500E3CE7-38D9-E44F-8501-FE3A234C36DD}" destId="{A4FEC280-5D15-CE40-B855-55AD414C600E}" srcOrd="0" destOrd="0" presId="urn:microsoft.com/office/officeart/2009/layout/CirclePictureHierarchy"/>
    <dgm:cxn modelId="{BE12AA77-CBC0-184C-B3FF-55FE27375CF4}" type="presParOf" srcId="{A4FEC280-5D15-CE40-B855-55AD414C600E}" destId="{3CE472C1-26A7-9049-9049-0377AA463B6D}" srcOrd="0" destOrd="0" presId="urn:microsoft.com/office/officeart/2009/layout/CirclePictureHierarchy"/>
    <dgm:cxn modelId="{89BABF36-63F0-8341-9545-AA3F5A854C8E}" type="presParOf" srcId="{3CE472C1-26A7-9049-9049-0377AA463B6D}" destId="{1AA34EEF-4BEE-764E-AE1F-29C9FD424920}" srcOrd="0" destOrd="0" presId="urn:microsoft.com/office/officeart/2009/layout/CirclePictureHierarchy"/>
    <dgm:cxn modelId="{A823D1C4-FCB6-D546-953B-4403FBC7F959}" type="presParOf" srcId="{3CE472C1-26A7-9049-9049-0377AA463B6D}" destId="{390D6237-2555-D24A-8C79-A41CFB067A5E}" srcOrd="1" destOrd="0" presId="urn:microsoft.com/office/officeart/2009/layout/CirclePictureHierarchy"/>
    <dgm:cxn modelId="{D84B717C-AA2D-9742-B39C-E994571C22C3}" type="presParOf" srcId="{A4FEC280-5D15-CE40-B855-55AD414C600E}" destId="{D4F2CC69-4B10-7F45-BC72-D0D9EA62AE8C}" srcOrd="1" destOrd="0" presId="urn:microsoft.com/office/officeart/2009/layout/CirclePictureHierarchy"/>
    <dgm:cxn modelId="{91C40660-D05D-5042-A0D9-1A8CF9336745}" type="presParOf" srcId="{D4F2CC69-4B10-7F45-BC72-D0D9EA62AE8C}" destId="{F6B1E80E-0C8A-C348-A5E5-8D2659AAC236}" srcOrd="0" destOrd="0" presId="urn:microsoft.com/office/officeart/2009/layout/CirclePictureHierarchy"/>
    <dgm:cxn modelId="{E951A9C0-B45A-C246-A9F7-6A22D2C6ABAD}" type="presParOf" srcId="{D4F2CC69-4B10-7F45-BC72-D0D9EA62AE8C}" destId="{18A2E19E-BF8B-7B40-B5E5-99C997BF8CD4}" srcOrd="1" destOrd="0" presId="urn:microsoft.com/office/officeart/2009/layout/CirclePictureHierarchy"/>
    <dgm:cxn modelId="{4EBED599-EC2E-7247-B7AD-52A918164EBA}" type="presParOf" srcId="{18A2E19E-BF8B-7B40-B5E5-99C997BF8CD4}" destId="{B3656EF6-78DE-C14F-BBF6-050C7F655606}" srcOrd="0" destOrd="0" presId="urn:microsoft.com/office/officeart/2009/layout/CirclePictureHierarchy"/>
    <dgm:cxn modelId="{0E9AA5D3-70B7-804B-95DC-D752D5228A8D}" type="presParOf" srcId="{B3656EF6-78DE-C14F-BBF6-050C7F655606}" destId="{F15D8E91-E1B6-0F41-B970-490DB711D192}" srcOrd="0" destOrd="0" presId="urn:microsoft.com/office/officeart/2009/layout/CirclePictureHierarchy"/>
    <dgm:cxn modelId="{AEE9E75F-C650-B547-BC21-C663A8B557FD}" type="presParOf" srcId="{B3656EF6-78DE-C14F-BBF6-050C7F655606}" destId="{8A45705A-D824-D14C-AB30-760B5773466E}" srcOrd="1" destOrd="0" presId="urn:microsoft.com/office/officeart/2009/layout/CirclePictureHierarchy"/>
    <dgm:cxn modelId="{F14815A4-3803-9046-BFAA-BF76638A1757}" type="presParOf" srcId="{18A2E19E-BF8B-7B40-B5E5-99C997BF8CD4}" destId="{5B7C6BCB-2D60-904F-99A7-EC7B9C3FEF0E}" srcOrd="1" destOrd="0" presId="urn:microsoft.com/office/officeart/2009/layout/CirclePictureHierarchy"/>
    <dgm:cxn modelId="{95E999A7-B1CC-064A-B33E-F1A7F932A6D3}" type="presParOf" srcId="{D4F2CC69-4B10-7F45-BC72-D0D9EA62AE8C}" destId="{C5A2875D-E877-6C42-99E8-E92B148C4550}" srcOrd="2" destOrd="0" presId="urn:microsoft.com/office/officeart/2009/layout/CirclePictureHierarchy"/>
    <dgm:cxn modelId="{9B4E960B-BE69-8A47-8624-05F96B9141D0}" type="presParOf" srcId="{D4F2CC69-4B10-7F45-BC72-D0D9EA62AE8C}" destId="{7487F8F9-E157-8846-9163-6638B0936E6C}" srcOrd="3" destOrd="0" presId="urn:microsoft.com/office/officeart/2009/layout/CirclePictureHierarchy"/>
    <dgm:cxn modelId="{5B04710B-B9AB-5940-B912-4EDECE3D7B70}" type="presParOf" srcId="{7487F8F9-E157-8846-9163-6638B0936E6C}" destId="{B76F697B-5EC4-9F46-8E54-B3DAC6399E7C}" srcOrd="0" destOrd="0" presId="urn:microsoft.com/office/officeart/2009/layout/CirclePictureHierarchy"/>
    <dgm:cxn modelId="{2E55E479-CFEE-B44E-82E3-DA61C9002C47}" type="presParOf" srcId="{B76F697B-5EC4-9F46-8E54-B3DAC6399E7C}" destId="{5A1B7ED0-CD32-5046-8C97-BF0C5EF28DF3}" srcOrd="0" destOrd="0" presId="urn:microsoft.com/office/officeart/2009/layout/CirclePictureHierarchy"/>
    <dgm:cxn modelId="{57A3475D-0EAE-1B40-A123-62694B223D7F}" type="presParOf" srcId="{B76F697B-5EC4-9F46-8E54-B3DAC6399E7C}" destId="{5FA760BB-C615-BD48-A3A8-63B49E886516}" srcOrd="1" destOrd="0" presId="urn:microsoft.com/office/officeart/2009/layout/CirclePictureHierarchy"/>
    <dgm:cxn modelId="{08BD4BC4-5DE6-2D44-97BB-C6474511D174}" type="presParOf" srcId="{7487F8F9-E157-8846-9163-6638B0936E6C}" destId="{9F774708-37DA-3841-B6F3-86F650B1E951}" srcOrd="1" destOrd="0" presId="urn:microsoft.com/office/officeart/2009/layout/CirclePictureHierarchy"/>
    <dgm:cxn modelId="{0CF1D9F5-6B19-3747-885E-4C231449E704}" type="presParOf" srcId="{D4F2CC69-4B10-7F45-BC72-D0D9EA62AE8C}" destId="{4B739981-AC66-9747-AAA3-86760C8C0C8C}" srcOrd="4" destOrd="0" presId="urn:microsoft.com/office/officeart/2009/layout/CirclePictureHierarchy"/>
    <dgm:cxn modelId="{52857C72-6C40-B842-89EF-757EA3D9443E}" type="presParOf" srcId="{D4F2CC69-4B10-7F45-BC72-D0D9EA62AE8C}" destId="{188EE8DF-9297-6B42-A771-D2E9CECAE128}" srcOrd="5" destOrd="0" presId="urn:microsoft.com/office/officeart/2009/layout/CirclePictureHierarchy"/>
    <dgm:cxn modelId="{D7EE019E-F26C-E845-8A47-4F686F70FFF2}" type="presParOf" srcId="{188EE8DF-9297-6B42-A771-D2E9CECAE128}" destId="{95FA0210-72EB-444E-9919-8EABF7492D9C}" srcOrd="0" destOrd="0" presId="urn:microsoft.com/office/officeart/2009/layout/CirclePictureHierarchy"/>
    <dgm:cxn modelId="{D1FF7E53-2497-D54F-92A9-7C2B8A3F9ED6}" type="presParOf" srcId="{95FA0210-72EB-444E-9919-8EABF7492D9C}" destId="{B7ABF3B2-9496-D140-990B-85A9B8C2135F}" srcOrd="0" destOrd="0" presId="urn:microsoft.com/office/officeart/2009/layout/CirclePictureHierarchy"/>
    <dgm:cxn modelId="{C7BE2C63-863B-AD40-AFFB-AAED357D5AC0}" type="presParOf" srcId="{95FA0210-72EB-444E-9919-8EABF7492D9C}" destId="{A7B620E1-009D-5F42-BFD3-09ED07F4C767}" srcOrd="1" destOrd="0" presId="urn:microsoft.com/office/officeart/2009/layout/CirclePictureHierarchy"/>
    <dgm:cxn modelId="{8F14FB0D-7E26-C84D-BFFB-F32814CB624D}" type="presParOf" srcId="{188EE8DF-9297-6B42-A771-D2E9CECAE128}" destId="{1F531744-E4D5-C642-9279-A55F87DBD514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1B0EA60-AF79-2C4B-90AD-03EEFB5BAA91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6A17ED-C8BC-4346-A565-3D116B1AB137}">
      <dgm:prSet custT="1"/>
      <dgm:spPr/>
      <dgm:t>
        <a:bodyPr/>
        <a:lstStyle/>
        <a:p>
          <a:r>
            <a:rPr lang="en-US" sz="1800" dirty="0"/>
            <a:t>Popular: star &amp; watcher</a:t>
          </a:r>
        </a:p>
      </dgm:t>
    </dgm:pt>
    <dgm:pt modelId="{C3469A4E-8A6B-7247-A8A3-469CBED720F3}" type="parTrans" cxnId="{3AAB7393-46CF-3941-9984-B04564A7D022}">
      <dgm:prSet/>
      <dgm:spPr/>
      <dgm:t>
        <a:bodyPr/>
        <a:lstStyle/>
        <a:p>
          <a:endParaRPr lang="en-US" sz="2000"/>
        </a:p>
      </dgm:t>
    </dgm:pt>
    <dgm:pt modelId="{272A60A9-0695-344C-9D56-7E3D3D4C1F43}" type="sibTrans" cxnId="{3AAB7393-46CF-3941-9984-B04564A7D022}">
      <dgm:prSet/>
      <dgm:spPr/>
      <dgm:t>
        <a:bodyPr/>
        <a:lstStyle/>
        <a:p>
          <a:endParaRPr lang="en-US" sz="2000"/>
        </a:p>
      </dgm:t>
    </dgm:pt>
    <dgm:pt modelId="{6E12330D-B211-644F-935E-40AB61B676AA}">
      <dgm:prSet custT="1"/>
      <dgm:spPr/>
      <dgm:t>
        <a:bodyPr/>
        <a:lstStyle/>
        <a:p>
          <a:r>
            <a:rPr lang="en-US" altLang="zh-TW" sz="1800" dirty="0"/>
            <a:t>11M rows, 1200 projects </a:t>
          </a:r>
          <a:endParaRPr lang="en-US" sz="1800" dirty="0"/>
        </a:p>
      </dgm:t>
    </dgm:pt>
    <dgm:pt modelId="{29F5FC80-587D-C548-964D-28CC3DAB0610}" type="parTrans" cxnId="{10717379-DCAB-9343-8786-368D68B8BC94}">
      <dgm:prSet/>
      <dgm:spPr/>
      <dgm:t>
        <a:bodyPr/>
        <a:lstStyle/>
        <a:p>
          <a:endParaRPr lang="en-US" sz="2000"/>
        </a:p>
      </dgm:t>
    </dgm:pt>
    <dgm:pt modelId="{13654C3E-E9DA-E24A-B8A1-4CC3AF997FA7}" type="sibTrans" cxnId="{10717379-DCAB-9343-8786-368D68B8BC94}">
      <dgm:prSet/>
      <dgm:spPr/>
      <dgm:t>
        <a:bodyPr/>
        <a:lstStyle/>
        <a:p>
          <a:endParaRPr lang="en-US" sz="2000"/>
        </a:p>
      </dgm:t>
    </dgm:pt>
    <dgm:pt modelId="{2C64BCA3-2875-B54C-AC61-BB19C803DF72}">
      <dgm:prSet custT="1"/>
      <dgm:spPr/>
      <dgm:t>
        <a:bodyPr/>
        <a:lstStyle/>
        <a:p>
          <a:r>
            <a:rPr lang="en-US" sz="1800" dirty="0"/>
            <a:t>Ruby or Java</a:t>
          </a:r>
        </a:p>
      </dgm:t>
    </dgm:pt>
    <dgm:pt modelId="{26D468D6-892E-AB49-8B32-80B07C0A6BF1}" type="parTrans" cxnId="{DF83D044-79DB-F545-AB3C-14C1F946D361}">
      <dgm:prSet/>
      <dgm:spPr/>
      <dgm:t>
        <a:bodyPr/>
        <a:lstStyle/>
        <a:p>
          <a:endParaRPr lang="en-US" sz="2000"/>
        </a:p>
      </dgm:t>
    </dgm:pt>
    <dgm:pt modelId="{DDC8BDA5-969A-5B42-AC92-E172E840BE9E}" type="sibTrans" cxnId="{DF83D044-79DB-F545-AB3C-14C1F946D361}">
      <dgm:prSet/>
      <dgm:spPr/>
      <dgm:t>
        <a:bodyPr/>
        <a:lstStyle/>
        <a:p>
          <a:endParaRPr lang="en-US" sz="2000"/>
        </a:p>
      </dgm:t>
    </dgm:pt>
    <dgm:pt modelId="{304CDBA4-AC3D-624A-9E3E-3383DD65618F}">
      <dgm:prSet custT="1"/>
      <dgm:spPr/>
      <dgm:t>
        <a:bodyPr/>
        <a:lstStyle/>
        <a:p>
          <a:r>
            <a:rPr lang="en-US" sz="1800" dirty="0"/>
            <a:t>non-fork, non-toy</a:t>
          </a:r>
        </a:p>
      </dgm:t>
    </dgm:pt>
    <dgm:pt modelId="{8C4CB824-9EC2-CF4F-B390-A2148B64E96F}" type="parTrans" cxnId="{B5700C9F-0FCA-1D46-B8FF-109E5FEC13FA}">
      <dgm:prSet/>
      <dgm:spPr/>
      <dgm:t>
        <a:bodyPr/>
        <a:lstStyle/>
        <a:p>
          <a:endParaRPr lang="en-US" sz="2000"/>
        </a:p>
      </dgm:t>
    </dgm:pt>
    <dgm:pt modelId="{FAA65DAB-F362-3149-88F5-5C58641BD25E}" type="sibTrans" cxnId="{B5700C9F-0FCA-1D46-B8FF-109E5FEC13FA}">
      <dgm:prSet/>
      <dgm:spPr/>
      <dgm:t>
        <a:bodyPr/>
        <a:lstStyle/>
        <a:p>
          <a:endParaRPr lang="en-US" sz="2000"/>
        </a:p>
      </dgm:t>
    </dgm:pt>
    <dgm:pt modelId="{5E7E3CFC-CB36-9A44-8ECD-E64573E25C80}" type="pres">
      <dgm:prSet presAssocID="{01B0EA60-AF79-2C4B-90AD-03EEFB5BAA91}" presName="Name0" presStyleCnt="0">
        <dgm:presLayoutVars>
          <dgm:dir/>
          <dgm:animLvl val="lvl"/>
          <dgm:resizeHandles val="exact"/>
        </dgm:presLayoutVars>
      </dgm:prSet>
      <dgm:spPr/>
    </dgm:pt>
    <dgm:pt modelId="{BD1D70D3-53C7-8341-9C8D-33D9B68EDED6}" type="pres">
      <dgm:prSet presAssocID="{6E12330D-B211-644F-935E-40AB61B676AA}" presName="composite" presStyleCnt="0"/>
      <dgm:spPr/>
    </dgm:pt>
    <dgm:pt modelId="{872D01CC-8495-7B42-9371-C0E7823EA0CD}" type="pres">
      <dgm:prSet presAssocID="{6E12330D-B211-644F-935E-40AB61B676A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9017A4CD-15BA-1242-A200-A63896BB61B4}" type="pres">
      <dgm:prSet presAssocID="{6E12330D-B211-644F-935E-40AB61B676A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E40DB0C-026A-DF47-B20C-68D864AE5129}" type="presOf" srcId="{304CDBA4-AC3D-624A-9E3E-3383DD65618F}" destId="{9017A4CD-15BA-1242-A200-A63896BB61B4}" srcOrd="0" destOrd="2" presId="urn:microsoft.com/office/officeart/2005/8/layout/hList1"/>
    <dgm:cxn modelId="{E822AD25-C1C1-9447-ACC1-62E909EEB683}" type="presOf" srcId="{6E12330D-B211-644F-935E-40AB61B676AA}" destId="{872D01CC-8495-7B42-9371-C0E7823EA0CD}" srcOrd="0" destOrd="0" presId="urn:microsoft.com/office/officeart/2005/8/layout/hList1"/>
    <dgm:cxn modelId="{A88DD742-635B-8F4B-BC6B-8B4A37777B1E}" type="presOf" srcId="{B66A17ED-C8BC-4346-A565-3D116B1AB137}" destId="{9017A4CD-15BA-1242-A200-A63896BB61B4}" srcOrd="0" destOrd="0" presId="urn:microsoft.com/office/officeart/2005/8/layout/hList1"/>
    <dgm:cxn modelId="{DF83D044-79DB-F545-AB3C-14C1F946D361}" srcId="{6E12330D-B211-644F-935E-40AB61B676AA}" destId="{2C64BCA3-2875-B54C-AC61-BB19C803DF72}" srcOrd="1" destOrd="0" parTransId="{26D468D6-892E-AB49-8B32-80B07C0A6BF1}" sibTransId="{DDC8BDA5-969A-5B42-AC92-E172E840BE9E}"/>
    <dgm:cxn modelId="{0C2AB574-D604-5649-9289-53A9D6F68B72}" type="presOf" srcId="{2C64BCA3-2875-B54C-AC61-BB19C803DF72}" destId="{9017A4CD-15BA-1242-A200-A63896BB61B4}" srcOrd="0" destOrd="1" presId="urn:microsoft.com/office/officeart/2005/8/layout/hList1"/>
    <dgm:cxn modelId="{10717379-DCAB-9343-8786-368D68B8BC94}" srcId="{01B0EA60-AF79-2C4B-90AD-03EEFB5BAA91}" destId="{6E12330D-B211-644F-935E-40AB61B676AA}" srcOrd="0" destOrd="0" parTransId="{29F5FC80-587D-C548-964D-28CC3DAB0610}" sibTransId="{13654C3E-E9DA-E24A-B8A1-4CC3AF997FA7}"/>
    <dgm:cxn modelId="{3AAB7393-46CF-3941-9984-B04564A7D022}" srcId="{6E12330D-B211-644F-935E-40AB61B676AA}" destId="{B66A17ED-C8BC-4346-A565-3D116B1AB137}" srcOrd="0" destOrd="0" parTransId="{C3469A4E-8A6B-7247-A8A3-469CBED720F3}" sibTransId="{272A60A9-0695-344C-9D56-7E3D3D4C1F43}"/>
    <dgm:cxn modelId="{B5700C9F-0FCA-1D46-B8FF-109E5FEC13FA}" srcId="{6E12330D-B211-644F-935E-40AB61B676AA}" destId="{304CDBA4-AC3D-624A-9E3E-3383DD65618F}" srcOrd="2" destOrd="0" parTransId="{8C4CB824-9EC2-CF4F-B390-A2148B64E96F}" sibTransId="{FAA65DAB-F362-3149-88F5-5C58641BD25E}"/>
    <dgm:cxn modelId="{C8473FB1-7B02-C140-BDE4-05A1130162B8}" type="presOf" srcId="{01B0EA60-AF79-2C4B-90AD-03EEFB5BAA91}" destId="{5E7E3CFC-CB36-9A44-8ECD-E64573E25C80}" srcOrd="0" destOrd="0" presId="urn:microsoft.com/office/officeart/2005/8/layout/hList1"/>
    <dgm:cxn modelId="{DA3F14E2-7645-6441-A3B6-289641EAE087}" type="presParOf" srcId="{5E7E3CFC-CB36-9A44-8ECD-E64573E25C80}" destId="{BD1D70D3-53C7-8341-9C8D-33D9B68EDED6}" srcOrd="0" destOrd="0" presId="urn:microsoft.com/office/officeart/2005/8/layout/hList1"/>
    <dgm:cxn modelId="{EEFB0749-C95B-5F41-9B81-A5775DAA74BC}" type="presParOf" srcId="{BD1D70D3-53C7-8341-9C8D-33D9B68EDED6}" destId="{872D01CC-8495-7B42-9371-C0E7823EA0CD}" srcOrd="0" destOrd="0" presId="urn:microsoft.com/office/officeart/2005/8/layout/hList1"/>
    <dgm:cxn modelId="{8118FC52-407F-5840-9844-87E479C26A8A}" type="presParOf" srcId="{BD1D70D3-53C7-8341-9C8D-33D9B68EDED6}" destId="{9017A4CD-15BA-1242-A200-A63896BB61B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0106FE0-3E3B-C441-9851-F7844A893823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BABF2E-E481-064A-A845-090503C72443}">
      <dgm:prSet custT="1"/>
      <dgm:spPr/>
      <dgm:t>
        <a:bodyPr/>
        <a:lstStyle/>
        <a:p>
          <a:r>
            <a:rPr lang="en-US" sz="2000" dirty="0"/>
            <a:t>Using CI is a known best practice …</a:t>
          </a:r>
        </a:p>
      </dgm:t>
    </dgm:pt>
    <dgm:pt modelId="{E267B71F-15AD-F246-AB63-2EF36DAF5E02}" type="parTrans" cxnId="{854CEA6D-4CE1-0B43-9294-14F9BBEF053C}">
      <dgm:prSet/>
      <dgm:spPr/>
      <dgm:t>
        <a:bodyPr/>
        <a:lstStyle/>
        <a:p>
          <a:endParaRPr lang="en-US"/>
        </a:p>
      </dgm:t>
    </dgm:pt>
    <dgm:pt modelId="{77849FA9-FAE5-C34D-BBBC-112B5817E288}" type="sibTrans" cxnId="{854CEA6D-4CE1-0B43-9294-14F9BBEF053C}">
      <dgm:prSet/>
      <dgm:spPr/>
      <dgm:t>
        <a:bodyPr/>
        <a:lstStyle/>
        <a:p>
          <a:endParaRPr lang="en-US"/>
        </a:p>
      </dgm:t>
    </dgm:pt>
    <dgm:pt modelId="{78BDA82B-780E-0245-9F56-EA788A53C986}">
      <dgm:prSet custT="1"/>
      <dgm:spPr/>
      <dgm:t>
        <a:bodyPr/>
        <a:lstStyle/>
        <a:p>
          <a:r>
            <a:rPr lang="en-US" sz="2000" dirty="0"/>
            <a:t>How long is a CI run helpful? </a:t>
          </a:r>
        </a:p>
      </dgm:t>
    </dgm:pt>
    <dgm:pt modelId="{74865AD7-61AD-8F4D-AAA2-8CACDE60AD15}" type="parTrans" cxnId="{AB0A3181-6E00-0D4F-9ACE-58D28D22E11B}">
      <dgm:prSet/>
      <dgm:spPr/>
      <dgm:t>
        <a:bodyPr/>
        <a:lstStyle/>
        <a:p>
          <a:endParaRPr lang="en-US"/>
        </a:p>
      </dgm:t>
    </dgm:pt>
    <dgm:pt modelId="{F213D3D7-11E8-5647-AA84-B9366AA1E9DF}" type="sibTrans" cxnId="{AB0A3181-6E00-0D4F-9ACE-58D28D22E11B}">
      <dgm:prSet/>
      <dgm:spPr/>
      <dgm:t>
        <a:bodyPr/>
        <a:lstStyle/>
        <a:p>
          <a:endParaRPr lang="en-US"/>
        </a:p>
      </dgm:t>
    </dgm:pt>
    <dgm:pt modelId="{73E0A51A-694A-3A43-BEE9-F373A943A52D}">
      <dgm:prSet custT="1"/>
      <dgm:spPr/>
      <dgm:t>
        <a:bodyPr/>
        <a:lstStyle/>
        <a:p>
          <a:r>
            <a:rPr lang="en-US" sz="2000" dirty="0"/>
            <a:t>How many regression tests it reduces?  </a:t>
          </a:r>
        </a:p>
      </dgm:t>
    </dgm:pt>
    <dgm:pt modelId="{256A0C09-B70B-F44F-9FC0-5C5566FE4DB3}" type="parTrans" cxnId="{133B6AFB-F8E3-FA48-B448-72AACDFB9399}">
      <dgm:prSet/>
      <dgm:spPr/>
      <dgm:t>
        <a:bodyPr/>
        <a:lstStyle/>
        <a:p>
          <a:endParaRPr lang="en-US"/>
        </a:p>
      </dgm:t>
    </dgm:pt>
    <dgm:pt modelId="{6694FBCA-096E-0F45-B671-909B2F396A3A}" type="sibTrans" cxnId="{133B6AFB-F8E3-FA48-B448-72AACDFB9399}">
      <dgm:prSet/>
      <dgm:spPr/>
      <dgm:t>
        <a:bodyPr/>
        <a:lstStyle/>
        <a:p>
          <a:endParaRPr lang="en-US"/>
        </a:p>
      </dgm:t>
    </dgm:pt>
    <dgm:pt modelId="{35509228-F577-8041-A30C-88E827D8779B}" type="pres">
      <dgm:prSet presAssocID="{10106FE0-3E3B-C441-9851-F7844A893823}" presName="linear" presStyleCnt="0">
        <dgm:presLayoutVars>
          <dgm:animLvl val="lvl"/>
          <dgm:resizeHandles val="exact"/>
        </dgm:presLayoutVars>
      </dgm:prSet>
      <dgm:spPr/>
    </dgm:pt>
    <dgm:pt modelId="{2123F979-11D3-DC44-8CC5-CFF9374FA0FD}" type="pres">
      <dgm:prSet presAssocID="{A1BABF2E-E481-064A-A845-090503C72443}" presName="parentText" presStyleLbl="node1" presStyleIdx="0" presStyleCnt="1" custScaleY="44688" custLinFactNeighborX="1216" custLinFactNeighborY="12233">
        <dgm:presLayoutVars>
          <dgm:chMax val="0"/>
          <dgm:bulletEnabled val="1"/>
        </dgm:presLayoutVars>
      </dgm:prSet>
      <dgm:spPr/>
    </dgm:pt>
    <dgm:pt modelId="{66EC332B-0793-6446-915B-D5D3841EDDFE}" type="pres">
      <dgm:prSet presAssocID="{A1BABF2E-E481-064A-A845-090503C72443}" presName="childText" presStyleLbl="revTx" presStyleIdx="0" presStyleCnt="1" custLinFactNeighborX="-537" custLinFactNeighborY="20084">
        <dgm:presLayoutVars>
          <dgm:bulletEnabled val="1"/>
        </dgm:presLayoutVars>
      </dgm:prSet>
      <dgm:spPr/>
    </dgm:pt>
  </dgm:ptLst>
  <dgm:cxnLst>
    <dgm:cxn modelId="{D533D45C-D434-5A4E-8EF6-1EB43B168DA3}" type="presOf" srcId="{73E0A51A-694A-3A43-BEE9-F373A943A52D}" destId="{66EC332B-0793-6446-915B-D5D3841EDDFE}" srcOrd="0" destOrd="1" presId="urn:microsoft.com/office/officeart/2005/8/layout/vList2"/>
    <dgm:cxn modelId="{854CEA6D-4CE1-0B43-9294-14F9BBEF053C}" srcId="{10106FE0-3E3B-C441-9851-F7844A893823}" destId="{A1BABF2E-E481-064A-A845-090503C72443}" srcOrd="0" destOrd="0" parTransId="{E267B71F-15AD-F246-AB63-2EF36DAF5E02}" sibTransId="{77849FA9-FAE5-C34D-BBBC-112B5817E288}"/>
    <dgm:cxn modelId="{AB0A3181-6E00-0D4F-9ACE-58D28D22E11B}" srcId="{A1BABF2E-E481-064A-A845-090503C72443}" destId="{78BDA82B-780E-0245-9F56-EA788A53C986}" srcOrd="0" destOrd="0" parTransId="{74865AD7-61AD-8F4D-AAA2-8CACDE60AD15}" sibTransId="{F213D3D7-11E8-5647-AA84-B9366AA1E9DF}"/>
    <dgm:cxn modelId="{0F655FD0-7C69-4042-8BA6-BB6007DECC7D}" type="presOf" srcId="{78BDA82B-780E-0245-9F56-EA788A53C986}" destId="{66EC332B-0793-6446-915B-D5D3841EDDFE}" srcOrd="0" destOrd="0" presId="urn:microsoft.com/office/officeart/2005/8/layout/vList2"/>
    <dgm:cxn modelId="{1989ADE2-C864-1447-A577-45B09666D552}" type="presOf" srcId="{A1BABF2E-E481-064A-A845-090503C72443}" destId="{2123F979-11D3-DC44-8CC5-CFF9374FA0FD}" srcOrd="0" destOrd="0" presId="urn:microsoft.com/office/officeart/2005/8/layout/vList2"/>
    <dgm:cxn modelId="{33748EF9-7E6E-1B46-B6CB-717C219C8964}" type="presOf" srcId="{10106FE0-3E3B-C441-9851-F7844A893823}" destId="{35509228-F577-8041-A30C-88E827D8779B}" srcOrd="0" destOrd="0" presId="urn:microsoft.com/office/officeart/2005/8/layout/vList2"/>
    <dgm:cxn modelId="{133B6AFB-F8E3-FA48-B448-72AACDFB9399}" srcId="{A1BABF2E-E481-064A-A845-090503C72443}" destId="{73E0A51A-694A-3A43-BEE9-F373A943A52D}" srcOrd="1" destOrd="0" parTransId="{256A0C09-B70B-F44F-9FC0-5C5566FE4DB3}" sibTransId="{6694FBCA-096E-0F45-B671-909B2F396A3A}"/>
    <dgm:cxn modelId="{7EB7FAAF-3F81-8F4A-B096-3B18BD04477C}" type="presParOf" srcId="{35509228-F577-8041-A30C-88E827D8779B}" destId="{2123F979-11D3-DC44-8CC5-CFF9374FA0FD}" srcOrd="0" destOrd="0" presId="urn:microsoft.com/office/officeart/2005/8/layout/vList2"/>
    <dgm:cxn modelId="{4345256C-63A9-9345-B1E4-857F39ED3863}" type="presParOf" srcId="{35509228-F577-8041-A30C-88E827D8779B}" destId="{66EC332B-0793-6446-915B-D5D3841EDDF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CA4C985-C816-4E43-A6C1-0BEF26E2FD7B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74257C-E78B-9547-B4C1-F017A239FFC7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810E8863-EF80-584A-BA43-2A94554EB509}" type="parTrans" cxnId="{61743C8D-0002-3F40-ACB7-24C4D04D0721}">
      <dgm:prSet/>
      <dgm:spPr/>
      <dgm:t>
        <a:bodyPr/>
        <a:lstStyle/>
        <a:p>
          <a:endParaRPr lang="en-US"/>
        </a:p>
      </dgm:t>
    </dgm:pt>
    <dgm:pt modelId="{5B5E65BC-D79E-224E-BE13-72B9C06E038B}" type="sibTrans" cxnId="{61743C8D-0002-3F40-ACB7-24C4D04D0721}">
      <dgm:prSet/>
      <dgm:spPr/>
      <dgm:t>
        <a:bodyPr/>
        <a:lstStyle/>
        <a:p>
          <a:endParaRPr lang="en-US"/>
        </a:p>
      </dgm:t>
    </dgm:pt>
    <dgm:pt modelId="{35358338-EB69-9544-9382-1F619CD6E8FE}">
      <dgm:prSet phldrT="[Text]"/>
      <dgm:spPr/>
      <dgm:t>
        <a:bodyPr/>
        <a:lstStyle/>
        <a:p>
          <a:r>
            <a:rPr lang="en-US" dirty="0"/>
            <a:t>Remove duplicates</a:t>
          </a:r>
        </a:p>
      </dgm:t>
    </dgm:pt>
    <dgm:pt modelId="{43AF8111-CF1E-A447-9208-62C905A92C88}" type="parTrans" cxnId="{DF253191-7194-1842-96D5-75235B7533E1}">
      <dgm:prSet/>
      <dgm:spPr/>
      <dgm:t>
        <a:bodyPr/>
        <a:lstStyle/>
        <a:p>
          <a:endParaRPr lang="en-US"/>
        </a:p>
      </dgm:t>
    </dgm:pt>
    <dgm:pt modelId="{4D017489-8E7D-E84A-BEB4-29E438F25644}" type="sibTrans" cxnId="{DF253191-7194-1842-96D5-75235B7533E1}">
      <dgm:prSet/>
      <dgm:spPr/>
      <dgm:t>
        <a:bodyPr/>
        <a:lstStyle/>
        <a:p>
          <a:endParaRPr lang="en-US"/>
        </a:p>
      </dgm:t>
    </dgm:pt>
    <dgm:pt modelId="{5BA4DC70-0486-B14E-B4F0-8CACA7531B8F}">
      <dgm:prSet phldrT="[Text]"/>
      <dgm:spPr/>
      <dgm:t>
        <a:bodyPr/>
        <a:lstStyle/>
        <a:p>
          <a:r>
            <a:rPr lang="en-US" dirty="0"/>
            <a:t>Model</a:t>
          </a:r>
        </a:p>
        <a:p>
          <a:r>
            <a:rPr lang="en-US" dirty="0"/>
            <a:t>Analysis</a:t>
          </a:r>
        </a:p>
        <a:p>
          <a:r>
            <a:rPr lang="en-US" dirty="0"/>
            <a:t>Validation </a:t>
          </a:r>
        </a:p>
      </dgm:t>
    </dgm:pt>
    <dgm:pt modelId="{95051991-1A23-BA4A-B6F6-301C9CCFC659}" type="parTrans" cxnId="{0817A2DF-7C67-A349-8497-51264335000E}">
      <dgm:prSet/>
      <dgm:spPr/>
      <dgm:t>
        <a:bodyPr/>
        <a:lstStyle/>
        <a:p>
          <a:endParaRPr lang="en-US"/>
        </a:p>
      </dgm:t>
    </dgm:pt>
    <dgm:pt modelId="{6E1D6DA5-F273-384C-8912-F7131FC025BC}" type="sibTrans" cxnId="{0817A2DF-7C67-A349-8497-51264335000E}">
      <dgm:prSet/>
      <dgm:spPr/>
      <dgm:t>
        <a:bodyPr/>
        <a:lstStyle/>
        <a:p>
          <a:endParaRPr lang="en-US"/>
        </a:p>
      </dgm:t>
    </dgm:pt>
    <dgm:pt modelId="{A193A24F-5BB0-F44C-B93E-C32477435289}">
      <dgm:prSet phldrT="[Text]"/>
      <dgm:spPr/>
      <dgm:t>
        <a:bodyPr/>
        <a:lstStyle/>
        <a:p>
          <a:r>
            <a:rPr lang="en-US" dirty="0"/>
            <a:t>Clustering</a:t>
          </a:r>
        </a:p>
      </dgm:t>
    </dgm:pt>
    <dgm:pt modelId="{102309B0-8D04-1A45-A44F-D8D0E13A3928}" type="parTrans" cxnId="{1C56FE85-7A53-B74C-BC01-8A83D0386C27}">
      <dgm:prSet/>
      <dgm:spPr/>
      <dgm:t>
        <a:bodyPr/>
        <a:lstStyle/>
        <a:p>
          <a:endParaRPr lang="en-US"/>
        </a:p>
      </dgm:t>
    </dgm:pt>
    <dgm:pt modelId="{2F77EFD0-E626-954B-ABE1-E23664AE5C82}" type="sibTrans" cxnId="{1C56FE85-7A53-B74C-BC01-8A83D0386C27}">
      <dgm:prSet/>
      <dgm:spPr/>
      <dgm:t>
        <a:bodyPr/>
        <a:lstStyle/>
        <a:p>
          <a:endParaRPr lang="en-US"/>
        </a:p>
      </dgm:t>
    </dgm:pt>
    <dgm:pt modelId="{74CC522F-E910-C148-A041-4F16A09C3C80}">
      <dgm:prSet/>
      <dgm:spPr/>
      <dgm:t>
        <a:bodyPr/>
        <a:lstStyle/>
        <a:p>
          <a:r>
            <a:rPr lang="en-US" dirty="0"/>
            <a:t>Useful Metrics</a:t>
          </a:r>
        </a:p>
      </dgm:t>
    </dgm:pt>
    <dgm:pt modelId="{EF590D7C-EB4C-8A47-9380-4621669592FD}" type="parTrans" cxnId="{3D6092E2-E8D3-9C44-9371-66804EF79547}">
      <dgm:prSet/>
      <dgm:spPr/>
      <dgm:t>
        <a:bodyPr/>
        <a:lstStyle/>
        <a:p>
          <a:endParaRPr lang="en-US"/>
        </a:p>
      </dgm:t>
    </dgm:pt>
    <dgm:pt modelId="{5ADEB32D-0D3B-3E4C-9E23-03FE1D325E4C}" type="sibTrans" cxnId="{3D6092E2-E8D3-9C44-9371-66804EF79547}">
      <dgm:prSet/>
      <dgm:spPr/>
      <dgm:t>
        <a:bodyPr/>
        <a:lstStyle/>
        <a:p>
          <a:endParaRPr lang="en-US"/>
        </a:p>
      </dgm:t>
    </dgm:pt>
    <dgm:pt modelId="{FB1187D6-F93E-1041-8888-2927FAE4972A}">
      <dgm:prSet phldrT="[Text]"/>
      <dgm:spPr/>
      <dgm:t>
        <a:bodyPr/>
        <a:lstStyle/>
        <a:p>
          <a:r>
            <a:rPr lang="en-US" dirty="0"/>
            <a:t>Select features</a:t>
          </a:r>
        </a:p>
      </dgm:t>
    </dgm:pt>
    <dgm:pt modelId="{4693DBCF-E519-0F45-BF8C-348541D76A8F}" type="parTrans" cxnId="{F4BB5264-DBEF-5542-9B88-88318D551430}">
      <dgm:prSet/>
      <dgm:spPr/>
      <dgm:t>
        <a:bodyPr/>
        <a:lstStyle/>
        <a:p>
          <a:endParaRPr lang="en-US"/>
        </a:p>
      </dgm:t>
    </dgm:pt>
    <dgm:pt modelId="{2A5C827A-BF15-2A43-8EF0-6681111475AE}" type="sibTrans" cxnId="{F4BB5264-DBEF-5542-9B88-88318D551430}">
      <dgm:prSet/>
      <dgm:spPr/>
      <dgm:t>
        <a:bodyPr/>
        <a:lstStyle/>
        <a:p>
          <a:endParaRPr lang="en-US"/>
        </a:p>
      </dgm:t>
    </dgm:pt>
    <dgm:pt modelId="{F86514A9-E418-9045-BCF5-190F5CBBF52C}">
      <dgm:prSet phldrT="[Text]"/>
      <dgm:spPr/>
      <dgm:t>
        <a:bodyPr/>
        <a:lstStyle/>
        <a:p>
          <a:r>
            <a:rPr lang="en-US" dirty="0"/>
            <a:t>Convert types</a:t>
          </a:r>
        </a:p>
      </dgm:t>
    </dgm:pt>
    <dgm:pt modelId="{CC81ACCE-F63D-804E-8499-5F955102E8CC}" type="parTrans" cxnId="{04FB07AC-3CD4-034E-8A83-6281C56E75BC}">
      <dgm:prSet/>
      <dgm:spPr/>
      <dgm:t>
        <a:bodyPr/>
        <a:lstStyle/>
        <a:p>
          <a:endParaRPr lang="en-US"/>
        </a:p>
      </dgm:t>
    </dgm:pt>
    <dgm:pt modelId="{4B275BA0-EB69-CA45-BE1C-94827D3CCB2D}" type="sibTrans" cxnId="{04FB07AC-3CD4-034E-8A83-6281C56E75BC}">
      <dgm:prSet/>
      <dgm:spPr/>
      <dgm:t>
        <a:bodyPr/>
        <a:lstStyle/>
        <a:p>
          <a:endParaRPr lang="en-US"/>
        </a:p>
      </dgm:t>
    </dgm:pt>
    <dgm:pt modelId="{D70A4B38-E5C3-AF49-836B-621725E9F437}">
      <dgm:prSet phldrT="[Text]"/>
      <dgm:spPr/>
      <dgm:t>
        <a:bodyPr/>
        <a:lstStyle/>
        <a:p>
          <a:r>
            <a:rPr lang="en-US" dirty="0"/>
            <a:t>Cleanse</a:t>
          </a:r>
        </a:p>
      </dgm:t>
    </dgm:pt>
    <dgm:pt modelId="{C5548538-FF1A-9843-90E5-677B0CB35012}" type="parTrans" cxnId="{105ECD5B-F03C-B848-B961-D773CE17B0F6}">
      <dgm:prSet/>
      <dgm:spPr/>
      <dgm:t>
        <a:bodyPr/>
        <a:lstStyle/>
        <a:p>
          <a:endParaRPr lang="en-US"/>
        </a:p>
      </dgm:t>
    </dgm:pt>
    <dgm:pt modelId="{15EF4834-F621-8049-B1F6-7C7C65DC61D0}" type="sibTrans" cxnId="{105ECD5B-F03C-B848-B961-D773CE17B0F6}">
      <dgm:prSet/>
      <dgm:spPr/>
      <dgm:t>
        <a:bodyPr/>
        <a:lstStyle/>
        <a:p>
          <a:endParaRPr lang="en-US"/>
        </a:p>
      </dgm:t>
    </dgm:pt>
    <dgm:pt modelId="{22F0A1D8-46B3-E940-91CD-C2FAFC31D080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B77A3FC5-E19C-4346-AC6E-C0F2AB66F190}" type="parTrans" cxnId="{C67604E7-7783-7C4A-9EAA-8F759B091184}">
      <dgm:prSet/>
      <dgm:spPr/>
      <dgm:t>
        <a:bodyPr/>
        <a:lstStyle/>
        <a:p>
          <a:endParaRPr lang="en-US"/>
        </a:p>
      </dgm:t>
    </dgm:pt>
    <dgm:pt modelId="{49E8FE73-7807-B145-A423-AD641F5FBF49}" type="sibTrans" cxnId="{C67604E7-7783-7C4A-9EAA-8F759B091184}">
      <dgm:prSet/>
      <dgm:spPr/>
      <dgm:t>
        <a:bodyPr/>
        <a:lstStyle/>
        <a:p>
          <a:endParaRPr lang="en-US"/>
        </a:p>
      </dgm:t>
    </dgm:pt>
    <dgm:pt modelId="{AFDDE893-D697-A04D-8775-ED668647AC85}">
      <dgm:prSet/>
      <dgm:spPr/>
      <dgm:t>
        <a:bodyPr/>
        <a:lstStyle/>
        <a:p>
          <a:r>
            <a:rPr lang="en-US" b="1" dirty="0"/>
            <a:t># of Revisions</a:t>
          </a:r>
        </a:p>
      </dgm:t>
    </dgm:pt>
    <dgm:pt modelId="{A44F7958-20C9-D344-8AFB-F9328D0C067F}" type="parTrans" cxnId="{2C277787-80F7-5548-A6ED-9355A53A6D02}">
      <dgm:prSet/>
      <dgm:spPr/>
      <dgm:t>
        <a:bodyPr/>
        <a:lstStyle/>
        <a:p>
          <a:endParaRPr lang="en-US"/>
        </a:p>
      </dgm:t>
    </dgm:pt>
    <dgm:pt modelId="{AC0CF5CB-2B57-7849-AF2D-3F44C102AB5D}" type="sibTrans" cxnId="{2C277787-80F7-5548-A6ED-9355A53A6D02}">
      <dgm:prSet/>
      <dgm:spPr/>
      <dgm:t>
        <a:bodyPr/>
        <a:lstStyle/>
        <a:p>
          <a:endParaRPr lang="en-US"/>
        </a:p>
      </dgm:t>
    </dgm:pt>
    <dgm:pt modelId="{9E7C0A40-1FA6-2A44-8E35-288774307CC9}">
      <dgm:prSet/>
      <dgm:spPr/>
      <dgm:t>
        <a:bodyPr/>
        <a:lstStyle/>
        <a:p>
          <a:r>
            <a:rPr lang="en-US" b="1" dirty="0"/>
            <a:t># of Distinct Committers</a:t>
          </a:r>
        </a:p>
      </dgm:t>
    </dgm:pt>
    <dgm:pt modelId="{26DAD303-3313-5248-9E22-8CDD03C68893}" type="parTrans" cxnId="{22D8599C-ABF6-5142-A6CA-87ECA7801560}">
      <dgm:prSet/>
      <dgm:spPr/>
      <dgm:t>
        <a:bodyPr/>
        <a:lstStyle/>
        <a:p>
          <a:endParaRPr lang="en-US"/>
        </a:p>
      </dgm:t>
    </dgm:pt>
    <dgm:pt modelId="{96F1E9EA-EAF8-494A-8EDD-6ED6CC406149}" type="sibTrans" cxnId="{22D8599C-ABF6-5142-A6CA-87ECA7801560}">
      <dgm:prSet/>
      <dgm:spPr/>
      <dgm:t>
        <a:bodyPr/>
        <a:lstStyle/>
        <a:p>
          <a:endParaRPr lang="en-US"/>
        </a:p>
      </dgm:t>
    </dgm:pt>
    <dgm:pt modelId="{A057789A-568C-AE45-A5B2-1764B14A6A07}">
      <dgm:prSet/>
      <dgm:spPr/>
      <dgm:t>
        <a:bodyPr/>
        <a:lstStyle/>
        <a:p>
          <a:r>
            <a:rPr lang="en-US" b="1" dirty="0"/>
            <a:t># of Previous Defects</a:t>
          </a:r>
        </a:p>
      </dgm:t>
    </dgm:pt>
    <dgm:pt modelId="{2D90D34F-D3ED-1948-9ECA-96DDC429B4DF}" type="parTrans" cxnId="{8D539731-72E8-1746-BF01-7F144F886CF7}">
      <dgm:prSet/>
      <dgm:spPr/>
      <dgm:t>
        <a:bodyPr/>
        <a:lstStyle/>
        <a:p>
          <a:endParaRPr lang="en-US"/>
        </a:p>
      </dgm:t>
    </dgm:pt>
    <dgm:pt modelId="{7AD98B21-A744-3D4C-919A-7FEA8817E9B8}" type="sibTrans" cxnId="{8D539731-72E8-1746-BF01-7F144F886CF7}">
      <dgm:prSet/>
      <dgm:spPr/>
      <dgm:t>
        <a:bodyPr/>
        <a:lstStyle/>
        <a:p>
          <a:endParaRPr lang="en-US"/>
        </a:p>
      </dgm:t>
    </dgm:pt>
    <dgm:pt modelId="{EB1A5AA9-3B25-8D4E-AB87-D8D90C176EA6}">
      <dgm:prSet/>
      <dgm:spPr/>
      <dgm:t>
        <a:bodyPr/>
        <a:lstStyle/>
        <a:p>
          <a:r>
            <a:rPr lang="en-US" b="1" dirty="0"/>
            <a:t># of Modified Lines</a:t>
          </a:r>
        </a:p>
      </dgm:t>
    </dgm:pt>
    <dgm:pt modelId="{D748E7DE-B75D-2B43-928C-39DA8F1BFDBC}" type="sibTrans" cxnId="{F07A7438-A6D0-B44A-A6EB-E74F3CC48F3D}">
      <dgm:prSet/>
      <dgm:spPr/>
      <dgm:t>
        <a:bodyPr/>
        <a:lstStyle/>
        <a:p>
          <a:endParaRPr lang="en-US"/>
        </a:p>
      </dgm:t>
    </dgm:pt>
    <dgm:pt modelId="{5B4223D4-C29A-444B-B3D6-670F79FD233B}" type="parTrans" cxnId="{F07A7438-A6D0-B44A-A6EB-E74F3CC48F3D}">
      <dgm:prSet/>
      <dgm:spPr/>
      <dgm:t>
        <a:bodyPr/>
        <a:lstStyle/>
        <a:p>
          <a:endParaRPr lang="en-US"/>
        </a:p>
      </dgm:t>
    </dgm:pt>
    <dgm:pt modelId="{7D475EB1-B4C7-8B48-AFB6-45CDE9127FBA}">
      <dgm:prSet phldrT="[Text]"/>
      <dgm:spPr/>
      <dgm:t>
        <a:bodyPr/>
        <a:lstStyle/>
        <a:p>
          <a:r>
            <a:rPr lang="en-US" b="0" dirty="0"/>
            <a:t>Principal Component Analysis (PCA) </a:t>
          </a:r>
        </a:p>
      </dgm:t>
    </dgm:pt>
    <dgm:pt modelId="{EA4FEB25-EFCC-3340-A069-83152F5BE451}" type="parTrans" cxnId="{02FB5A2B-C5BA-264B-9695-A2E6751CFEC2}">
      <dgm:prSet/>
      <dgm:spPr/>
      <dgm:t>
        <a:bodyPr/>
        <a:lstStyle/>
        <a:p>
          <a:endParaRPr lang="en-US"/>
        </a:p>
      </dgm:t>
    </dgm:pt>
    <dgm:pt modelId="{A4C32054-D7E0-1142-A980-6BED22E9E1F7}" type="sibTrans" cxnId="{02FB5A2B-C5BA-264B-9695-A2E6751CFEC2}">
      <dgm:prSet/>
      <dgm:spPr/>
      <dgm:t>
        <a:bodyPr/>
        <a:lstStyle/>
        <a:p>
          <a:endParaRPr lang="en-US"/>
        </a:p>
      </dgm:t>
    </dgm:pt>
    <dgm:pt modelId="{6E01084E-E6EE-064F-8442-430CF94268D6}" type="pres">
      <dgm:prSet presAssocID="{DCA4C985-C816-4E43-A6C1-0BEF26E2FD7B}" presName="Name0" presStyleCnt="0">
        <dgm:presLayoutVars>
          <dgm:dir/>
          <dgm:animOne val="branch"/>
          <dgm:animLvl val="lvl"/>
        </dgm:presLayoutVars>
      </dgm:prSet>
      <dgm:spPr/>
    </dgm:pt>
    <dgm:pt modelId="{8340B867-5E7C-054C-BA45-E66333713D9B}" type="pres">
      <dgm:prSet presAssocID="{6074257C-E78B-9547-B4C1-F017A239FFC7}" presName="chaos" presStyleCnt="0"/>
      <dgm:spPr/>
    </dgm:pt>
    <dgm:pt modelId="{58FE536D-3C28-724E-8188-20E4246AE38D}" type="pres">
      <dgm:prSet presAssocID="{6074257C-E78B-9547-B4C1-F017A239FFC7}" presName="parTx1" presStyleLbl="revTx" presStyleIdx="0" presStyleCnt="5"/>
      <dgm:spPr/>
    </dgm:pt>
    <dgm:pt modelId="{9857313C-5F21-BD4A-B561-9AD4F99AF217}" type="pres">
      <dgm:prSet presAssocID="{6074257C-E78B-9547-B4C1-F017A239FFC7}" presName="desTx1" presStyleLbl="revTx" presStyleIdx="1" presStyleCnt="5">
        <dgm:presLayoutVars>
          <dgm:bulletEnabled val="1"/>
        </dgm:presLayoutVars>
      </dgm:prSet>
      <dgm:spPr/>
    </dgm:pt>
    <dgm:pt modelId="{913016CA-D9B6-584B-89C6-FBEF82C8D30D}" type="pres">
      <dgm:prSet presAssocID="{6074257C-E78B-9547-B4C1-F017A239FFC7}" presName="c1" presStyleLbl="node1" presStyleIdx="0" presStyleCnt="19"/>
      <dgm:spPr/>
    </dgm:pt>
    <dgm:pt modelId="{D5931DA8-0963-6E41-BCE8-4612B8075CAB}" type="pres">
      <dgm:prSet presAssocID="{6074257C-E78B-9547-B4C1-F017A239FFC7}" presName="c2" presStyleLbl="node1" presStyleIdx="1" presStyleCnt="19"/>
      <dgm:spPr/>
    </dgm:pt>
    <dgm:pt modelId="{F494B115-FE33-AA43-B6D8-D69E47CF670A}" type="pres">
      <dgm:prSet presAssocID="{6074257C-E78B-9547-B4C1-F017A239FFC7}" presName="c3" presStyleLbl="node1" presStyleIdx="2" presStyleCnt="19"/>
      <dgm:spPr/>
    </dgm:pt>
    <dgm:pt modelId="{5B5DE320-7065-1E43-8A9C-6753003FDB46}" type="pres">
      <dgm:prSet presAssocID="{6074257C-E78B-9547-B4C1-F017A239FFC7}" presName="c4" presStyleLbl="node1" presStyleIdx="3" presStyleCnt="19"/>
      <dgm:spPr/>
    </dgm:pt>
    <dgm:pt modelId="{54A65849-D8C4-6340-A773-AFBB11B420AC}" type="pres">
      <dgm:prSet presAssocID="{6074257C-E78B-9547-B4C1-F017A239FFC7}" presName="c5" presStyleLbl="node1" presStyleIdx="4" presStyleCnt="19"/>
      <dgm:spPr/>
    </dgm:pt>
    <dgm:pt modelId="{9A25BC5E-AC32-C347-A9C4-62BF3B72F4D0}" type="pres">
      <dgm:prSet presAssocID="{6074257C-E78B-9547-B4C1-F017A239FFC7}" presName="c6" presStyleLbl="node1" presStyleIdx="5" presStyleCnt="19"/>
      <dgm:spPr/>
    </dgm:pt>
    <dgm:pt modelId="{EA7557AA-9377-544E-AAB4-59A75DE56061}" type="pres">
      <dgm:prSet presAssocID="{6074257C-E78B-9547-B4C1-F017A239FFC7}" presName="c7" presStyleLbl="node1" presStyleIdx="6" presStyleCnt="19"/>
      <dgm:spPr/>
    </dgm:pt>
    <dgm:pt modelId="{BD4736BD-8A5A-FD43-AE35-3FE5C4DB4809}" type="pres">
      <dgm:prSet presAssocID="{6074257C-E78B-9547-B4C1-F017A239FFC7}" presName="c8" presStyleLbl="node1" presStyleIdx="7" presStyleCnt="19"/>
      <dgm:spPr/>
    </dgm:pt>
    <dgm:pt modelId="{5878C4CD-A173-AE44-A543-343AD4729196}" type="pres">
      <dgm:prSet presAssocID="{6074257C-E78B-9547-B4C1-F017A239FFC7}" presName="c9" presStyleLbl="node1" presStyleIdx="8" presStyleCnt="19"/>
      <dgm:spPr/>
    </dgm:pt>
    <dgm:pt modelId="{7126244E-ED85-394C-B97C-5306284C6498}" type="pres">
      <dgm:prSet presAssocID="{6074257C-E78B-9547-B4C1-F017A239FFC7}" presName="c10" presStyleLbl="node1" presStyleIdx="9" presStyleCnt="19"/>
      <dgm:spPr/>
    </dgm:pt>
    <dgm:pt modelId="{B3403F76-F5C1-F74C-A84F-8FAA5EA44B65}" type="pres">
      <dgm:prSet presAssocID="{6074257C-E78B-9547-B4C1-F017A239FFC7}" presName="c11" presStyleLbl="node1" presStyleIdx="10" presStyleCnt="19"/>
      <dgm:spPr/>
    </dgm:pt>
    <dgm:pt modelId="{F270C247-CB85-FB44-B19B-DFF650EB47AE}" type="pres">
      <dgm:prSet presAssocID="{6074257C-E78B-9547-B4C1-F017A239FFC7}" presName="c12" presStyleLbl="node1" presStyleIdx="11" presStyleCnt="19"/>
      <dgm:spPr/>
    </dgm:pt>
    <dgm:pt modelId="{966F3DFA-438A-8845-B935-93B99D1FBB35}" type="pres">
      <dgm:prSet presAssocID="{6074257C-E78B-9547-B4C1-F017A239FFC7}" presName="c13" presStyleLbl="node1" presStyleIdx="12" presStyleCnt="19"/>
      <dgm:spPr/>
    </dgm:pt>
    <dgm:pt modelId="{F9DC8340-7111-8149-A194-BB46DDDEA6AA}" type="pres">
      <dgm:prSet presAssocID="{6074257C-E78B-9547-B4C1-F017A239FFC7}" presName="c14" presStyleLbl="node1" presStyleIdx="13" presStyleCnt="19"/>
      <dgm:spPr/>
    </dgm:pt>
    <dgm:pt modelId="{0788F0ED-520C-564A-9186-C015EC4A2838}" type="pres">
      <dgm:prSet presAssocID="{6074257C-E78B-9547-B4C1-F017A239FFC7}" presName="c15" presStyleLbl="node1" presStyleIdx="14" presStyleCnt="19"/>
      <dgm:spPr/>
    </dgm:pt>
    <dgm:pt modelId="{68166247-40BD-754C-B7B8-B0E262D39C11}" type="pres">
      <dgm:prSet presAssocID="{6074257C-E78B-9547-B4C1-F017A239FFC7}" presName="c16" presStyleLbl="node1" presStyleIdx="15" presStyleCnt="19"/>
      <dgm:spPr/>
    </dgm:pt>
    <dgm:pt modelId="{6B9FAAF0-71BC-E049-9D97-822D332F2E44}" type="pres">
      <dgm:prSet presAssocID="{6074257C-E78B-9547-B4C1-F017A239FFC7}" presName="c17" presStyleLbl="node1" presStyleIdx="16" presStyleCnt="19"/>
      <dgm:spPr/>
    </dgm:pt>
    <dgm:pt modelId="{A34B1EC5-D5EF-3249-9D24-D7683A87A165}" type="pres">
      <dgm:prSet presAssocID="{6074257C-E78B-9547-B4C1-F017A239FFC7}" presName="c18" presStyleLbl="node1" presStyleIdx="17" presStyleCnt="19"/>
      <dgm:spPr/>
    </dgm:pt>
    <dgm:pt modelId="{E4137DA6-9BC5-3B40-8C4D-2CA523352B32}" type="pres">
      <dgm:prSet presAssocID="{5B5E65BC-D79E-224E-BE13-72B9C06E038B}" presName="chevronComposite1" presStyleCnt="0"/>
      <dgm:spPr/>
    </dgm:pt>
    <dgm:pt modelId="{BBEFF768-B90F-614D-AA73-07A19CCDDE06}" type="pres">
      <dgm:prSet presAssocID="{5B5E65BC-D79E-224E-BE13-72B9C06E038B}" presName="chevron1" presStyleLbl="sibTrans2D1" presStyleIdx="0" presStyleCnt="2"/>
      <dgm:spPr/>
    </dgm:pt>
    <dgm:pt modelId="{648BF7B9-5B57-1D40-9175-3EECA17E2426}" type="pres">
      <dgm:prSet presAssocID="{5B5E65BC-D79E-224E-BE13-72B9C06E038B}" presName="spChevron1" presStyleCnt="0"/>
      <dgm:spPr/>
    </dgm:pt>
    <dgm:pt modelId="{D8A63F5B-EF58-8C49-878C-9EB67B9ACA31}" type="pres">
      <dgm:prSet presAssocID="{5BA4DC70-0486-B14E-B4F0-8CACA7531B8F}" presName="middle" presStyleCnt="0"/>
      <dgm:spPr/>
    </dgm:pt>
    <dgm:pt modelId="{65CEF466-7250-454C-8C13-5B36A39E60A0}" type="pres">
      <dgm:prSet presAssocID="{5BA4DC70-0486-B14E-B4F0-8CACA7531B8F}" presName="parTxMid" presStyleLbl="revTx" presStyleIdx="2" presStyleCnt="5"/>
      <dgm:spPr/>
    </dgm:pt>
    <dgm:pt modelId="{2F70F7AB-A782-414C-B22E-1F8A8EF4D7B2}" type="pres">
      <dgm:prSet presAssocID="{5BA4DC70-0486-B14E-B4F0-8CACA7531B8F}" presName="desTxMid" presStyleLbl="revTx" presStyleIdx="3" presStyleCnt="5" custLinFactNeighborX="8460" custLinFactNeighborY="2572">
        <dgm:presLayoutVars>
          <dgm:bulletEnabled val="1"/>
        </dgm:presLayoutVars>
      </dgm:prSet>
      <dgm:spPr/>
    </dgm:pt>
    <dgm:pt modelId="{CB7F63DF-38C2-8549-A2FF-C4B239A29DA4}" type="pres">
      <dgm:prSet presAssocID="{5BA4DC70-0486-B14E-B4F0-8CACA7531B8F}" presName="spMid" presStyleCnt="0"/>
      <dgm:spPr/>
    </dgm:pt>
    <dgm:pt modelId="{E0DFBDC4-F1E3-CF41-B81C-017EA4F67722}" type="pres">
      <dgm:prSet presAssocID="{6E1D6DA5-F273-384C-8912-F7131FC025BC}" presName="chevronComposite1" presStyleCnt="0"/>
      <dgm:spPr/>
    </dgm:pt>
    <dgm:pt modelId="{79697286-AFEC-D840-BE6C-26A4AAF46A96}" type="pres">
      <dgm:prSet presAssocID="{6E1D6DA5-F273-384C-8912-F7131FC025BC}" presName="chevron1" presStyleLbl="sibTrans2D1" presStyleIdx="1" presStyleCnt="2"/>
      <dgm:spPr/>
    </dgm:pt>
    <dgm:pt modelId="{44B4AD78-CCE7-E847-A63F-ADF7005B2794}" type="pres">
      <dgm:prSet presAssocID="{6E1D6DA5-F273-384C-8912-F7131FC025BC}" presName="spChevron1" presStyleCnt="0"/>
      <dgm:spPr/>
    </dgm:pt>
    <dgm:pt modelId="{32615D21-3349-2D45-A719-B727A0E8369F}" type="pres">
      <dgm:prSet presAssocID="{74CC522F-E910-C148-A041-4F16A09C3C80}" presName="last" presStyleCnt="0"/>
      <dgm:spPr/>
    </dgm:pt>
    <dgm:pt modelId="{4C1BED91-39CA-E74F-82C5-6396C3A74673}" type="pres">
      <dgm:prSet presAssocID="{74CC522F-E910-C148-A041-4F16A09C3C80}" presName="circleTx" presStyleLbl="node1" presStyleIdx="18" presStyleCnt="19"/>
      <dgm:spPr/>
    </dgm:pt>
    <dgm:pt modelId="{E3D9ABB9-47F6-724E-99E7-D6EBE78509D2}" type="pres">
      <dgm:prSet presAssocID="{74CC522F-E910-C148-A041-4F16A09C3C80}" presName="desTxN" presStyleLbl="revTx" presStyleIdx="4" presStyleCnt="5" custScaleX="138137" custLinFactNeighborX="17240" custLinFactNeighborY="-3567">
        <dgm:presLayoutVars>
          <dgm:bulletEnabled val="1"/>
        </dgm:presLayoutVars>
      </dgm:prSet>
      <dgm:spPr/>
    </dgm:pt>
    <dgm:pt modelId="{B8FC5D8F-28E0-A240-B9B7-3D35A875C76B}" type="pres">
      <dgm:prSet presAssocID="{74CC522F-E910-C148-A041-4F16A09C3C80}" presName="spN" presStyleCnt="0"/>
      <dgm:spPr/>
    </dgm:pt>
  </dgm:ptLst>
  <dgm:cxnLst>
    <dgm:cxn modelId="{00163529-D9CA-3F4D-BFDE-723DEC8E4E69}" type="presOf" srcId="{FB1187D6-F93E-1041-8888-2927FAE4972A}" destId="{9857313C-5F21-BD4A-B561-9AD4F99AF217}" srcOrd="0" destOrd="1" presId="urn:microsoft.com/office/officeart/2009/3/layout/RandomtoResultProcess"/>
    <dgm:cxn modelId="{02FB5A2B-C5BA-264B-9695-A2E6751CFEC2}" srcId="{5BA4DC70-0486-B14E-B4F0-8CACA7531B8F}" destId="{7D475EB1-B4C7-8B48-AFB6-45CDE9127FBA}" srcOrd="2" destOrd="0" parTransId="{EA4FEB25-EFCC-3340-A069-83152F5BE451}" sibTransId="{A4C32054-D7E0-1142-A980-6BED22E9E1F7}"/>
    <dgm:cxn modelId="{0234662C-8230-4445-BA69-2949C0C846F6}" type="presOf" srcId="{F86514A9-E418-9045-BCF5-190F5CBBF52C}" destId="{9857313C-5F21-BD4A-B561-9AD4F99AF217}" srcOrd="0" destOrd="2" presId="urn:microsoft.com/office/officeart/2009/3/layout/RandomtoResultProcess"/>
    <dgm:cxn modelId="{8D539731-72E8-1746-BF01-7F144F886CF7}" srcId="{74CC522F-E910-C148-A041-4F16A09C3C80}" destId="{A057789A-568C-AE45-A5B2-1764B14A6A07}" srcOrd="3" destOrd="0" parTransId="{2D90D34F-D3ED-1948-9ECA-96DDC429B4DF}" sibTransId="{7AD98B21-A744-3D4C-919A-7FEA8817E9B8}"/>
    <dgm:cxn modelId="{F07A7438-A6D0-B44A-A6EB-E74F3CC48F3D}" srcId="{74CC522F-E910-C148-A041-4F16A09C3C80}" destId="{EB1A5AA9-3B25-8D4E-AB87-D8D90C176EA6}" srcOrd="2" destOrd="0" parTransId="{5B4223D4-C29A-444B-B3D6-670F79FD233B}" sibTransId="{D748E7DE-B75D-2B43-928C-39DA8F1BFDBC}"/>
    <dgm:cxn modelId="{26FAAB46-E4DA-A54A-A647-957655B643AC}" type="presOf" srcId="{A193A24F-5BB0-F44C-B93E-C32477435289}" destId="{2F70F7AB-A782-414C-B22E-1F8A8EF4D7B2}" srcOrd="0" destOrd="0" presId="urn:microsoft.com/office/officeart/2009/3/layout/RandomtoResultProcess"/>
    <dgm:cxn modelId="{18527947-87FE-0047-96FA-037FB9940737}" type="presOf" srcId="{D70A4B38-E5C3-AF49-836B-621725E9F437}" destId="{9857313C-5F21-BD4A-B561-9AD4F99AF217}" srcOrd="0" destOrd="3" presId="urn:microsoft.com/office/officeart/2009/3/layout/RandomtoResultProcess"/>
    <dgm:cxn modelId="{ECC4E747-1E64-EE47-8E00-F64369634EF9}" type="presOf" srcId="{74CC522F-E910-C148-A041-4F16A09C3C80}" destId="{4C1BED91-39CA-E74F-82C5-6396C3A74673}" srcOrd="0" destOrd="0" presId="urn:microsoft.com/office/officeart/2009/3/layout/RandomtoResultProcess"/>
    <dgm:cxn modelId="{105ECD5B-F03C-B848-B961-D773CE17B0F6}" srcId="{6074257C-E78B-9547-B4C1-F017A239FFC7}" destId="{D70A4B38-E5C3-AF49-836B-621725E9F437}" srcOrd="3" destOrd="0" parTransId="{C5548538-FF1A-9843-90E5-677B0CB35012}" sibTransId="{15EF4834-F621-8049-B1F6-7C7C65DC61D0}"/>
    <dgm:cxn modelId="{F4BB5264-DBEF-5542-9B88-88318D551430}" srcId="{6074257C-E78B-9547-B4C1-F017A239FFC7}" destId="{FB1187D6-F93E-1041-8888-2927FAE4972A}" srcOrd="1" destOrd="0" parTransId="{4693DBCF-E519-0F45-BF8C-348541D76A8F}" sibTransId="{2A5C827A-BF15-2A43-8EF0-6681111475AE}"/>
    <dgm:cxn modelId="{CE8CA072-74EB-BB46-97D8-CF26B9DFE492}" type="presOf" srcId="{EB1A5AA9-3B25-8D4E-AB87-D8D90C176EA6}" destId="{E3D9ABB9-47F6-724E-99E7-D6EBE78509D2}" srcOrd="0" destOrd="2" presId="urn:microsoft.com/office/officeart/2009/3/layout/RandomtoResultProcess"/>
    <dgm:cxn modelId="{1C56FE85-7A53-B74C-BC01-8A83D0386C27}" srcId="{5BA4DC70-0486-B14E-B4F0-8CACA7531B8F}" destId="{A193A24F-5BB0-F44C-B93E-C32477435289}" srcOrd="0" destOrd="0" parTransId="{102309B0-8D04-1A45-A44F-D8D0E13A3928}" sibTransId="{2F77EFD0-E626-954B-ABE1-E23664AE5C82}"/>
    <dgm:cxn modelId="{2C277787-80F7-5548-A6ED-9355A53A6D02}" srcId="{74CC522F-E910-C148-A041-4F16A09C3C80}" destId="{AFDDE893-D697-A04D-8775-ED668647AC85}" srcOrd="0" destOrd="0" parTransId="{A44F7958-20C9-D344-8AFB-F9328D0C067F}" sibTransId="{AC0CF5CB-2B57-7849-AF2D-3F44C102AB5D}"/>
    <dgm:cxn modelId="{61743C8D-0002-3F40-ACB7-24C4D04D0721}" srcId="{DCA4C985-C816-4E43-A6C1-0BEF26E2FD7B}" destId="{6074257C-E78B-9547-B4C1-F017A239FFC7}" srcOrd="0" destOrd="0" parTransId="{810E8863-EF80-584A-BA43-2A94554EB509}" sibTransId="{5B5E65BC-D79E-224E-BE13-72B9C06E038B}"/>
    <dgm:cxn modelId="{DF253191-7194-1842-96D5-75235B7533E1}" srcId="{6074257C-E78B-9547-B4C1-F017A239FFC7}" destId="{35358338-EB69-9544-9382-1F619CD6E8FE}" srcOrd="0" destOrd="0" parTransId="{43AF8111-CF1E-A447-9208-62C905A92C88}" sibTransId="{4D017489-8E7D-E84A-BEB4-29E438F25644}"/>
    <dgm:cxn modelId="{5C18D293-2D53-3748-8398-B0FA71CB50AE}" type="presOf" srcId="{A057789A-568C-AE45-A5B2-1764B14A6A07}" destId="{E3D9ABB9-47F6-724E-99E7-D6EBE78509D2}" srcOrd="0" destOrd="3" presId="urn:microsoft.com/office/officeart/2009/3/layout/RandomtoResultProcess"/>
    <dgm:cxn modelId="{22D8599C-ABF6-5142-A6CA-87ECA7801560}" srcId="{74CC522F-E910-C148-A041-4F16A09C3C80}" destId="{9E7C0A40-1FA6-2A44-8E35-288774307CC9}" srcOrd="1" destOrd="0" parTransId="{26DAD303-3313-5248-9E22-8CDD03C68893}" sibTransId="{96F1E9EA-EAF8-494A-8EDD-6ED6CC406149}"/>
    <dgm:cxn modelId="{04FB07AC-3CD4-034E-8A83-6281C56E75BC}" srcId="{6074257C-E78B-9547-B4C1-F017A239FFC7}" destId="{F86514A9-E418-9045-BCF5-190F5CBBF52C}" srcOrd="2" destOrd="0" parTransId="{CC81ACCE-F63D-804E-8499-5F955102E8CC}" sibTransId="{4B275BA0-EB69-CA45-BE1C-94827D3CCB2D}"/>
    <dgm:cxn modelId="{E64674C1-1455-5B44-9EDE-CEE78886167D}" type="presOf" srcId="{22F0A1D8-46B3-E940-91CD-C2FAFC31D080}" destId="{2F70F7AB-A782-414C-B22E-1F8A8EF4D7B2}" srcOrd="0" destOrd="1" presId="urn:microsoft.com/office/officeart/2009/3/layout/RandomtoResultProcess"/>
    <dgm:cxn modelId="{A5C73ACC-279C-B04E-B6FF-914B0AC30874}" type="presOf" srcId="{6074257C-E78B-9547-B4C1-F017A239FFC7}" destId="{58FE536D-3C28-724E-8188-20E4246AE38D}" srcOrd="0" destOrd="0" presId="urn:microsoft.com/office/officeart/2009/3/layout/RandomtoResultProcess"/>
    <dgm:cxn modelId="{7F5865D7-AC97-0748-9C08-B54632A116D6}" type="presOf" srcId="{35358338-EB69-9544-9382-1F619CD6E8FE}" destId="{9857313C-5F21-BD4A-B561-9AD4F99AF217}" srcOrd="0" destOrd="0" presId="urn:microsoft.com/office/officeart/2009/3/layout/RandomtoResultProcess"/>
    <dgm:cxn modelId="{CA88A2DD-E7CC-554B-84D2-F2902C5F73EF}" type="presOf" srcId="{9E7C0A40-1FA6-2A44-8E35-288774307CC9}" destId="{E3D9ABB9-47F6-724E-99E7-D6EBE78509D2}" srcOrd="0" destOrd="1" presId="urn:microsoft.com/office/officeart/2009/3/layout/RandomtoResultProcess"/>
    <dgm:cxn modelId="{17E62BDE-84D3-5A49-8E51-9AAF5BA93021}" type="presOf" srcId="{7D475EB1-B4C7-8B48-AFB6-45CDE9127FBA}" destId="{2F70F7AB-A782-414C-B22E-1F8A8EF4D7B2}" srcOrd="0" destOrd="2" presId="urn:microsoft.com/office/officeart/2009/3/layout/RandomtoResultProcess"/>
    <dgm:cxn modelId="{0817A2DF-7C67-A349-8497-51264335000E}" srcId="{DCA4C985-C816-4E43-A6C1-0BEF26E2FD7B}" destId="{5BA4DC70-0486-B14E-B4F0-8CACA7531B8F}" srcOrd="1" destOrd="0" parTransId="{95051991-1A23-BA4A-B6F6-301C9CCFC659}" sibTransId="{6E1D6DA5-F273-384C-8912-F7131FC025BC}"/>
    <dgm:cxn modelId="{3D6092E2-E8D3-9C44-9371-66804EF79547}" srcId="{DCA4C985-C816-4E43-A6C1-0BEF26E2FD7B}" destId="{74CC522F-E910-C148-A041-4F16A09C3C80}" srcOrd="2" destOrd="0" parTransId="{EF590D7C-EB4C-8A47-9380-4621669592FD}" sibTransId="{5ADEB32D-0D3B-3E4C-9E23-03FE1D325E4C}"/>
    <dgm:cxn modelId="{C67604E7-7783-7C4A-9EAA-8F759B091184}" srcId="{5BA4DC70-0486-B14E-B4F0-8CACA7531B8F}" destId="{22F0A1D8-46B3-E940-91CD-C2FAFC31D080}" srcOrd="1" destOrd="0" parTransId="{B77A3FC5-E19C-4346-AC6E-C0F2AB66F190}" sibTransId="{49E8FE73-7807-B145-A423-AD641F5FBF49}"/>
    <dgm:cxn modelId="{B3D13CF6-0A17-8E44-91D9-7FFC45E46466}" type="presOf" srcId="{AFDDE893-D697-A04D-8775-ED668647AC85}" destId="{E3D9ABB9-47F6-724E-99E7-D6EBE78509D2}" srcOrd="0" destOrd="0" presId="urn:microsoft.com/office/officeart/2009/3/layout/RandomtoResultProcess"/>
    <dgm:cxn modelId="{DAF813FB-9DCF-C042-AA76-223FACABA670}" type="presOf" srcId="{5BA4DC70-0486-B14E-B4F0-8CACA7531B8F}" destId="{65CEF466-7250-454C-8C13-5B36A39E60A0}" srcOrd="0" destOrd="0" presId="urn:microsoft.com/office/officeart/2009/3/layout/RandomtoResultProcess"/>
    <dgm:cxn modelId="{53A86EFB-18CB-5042-82E7-34284644E4C2}" type="presOf" srcId="{DCA4C985-C816-4E43-A6C1-0BEF26E2FD7B}" destId="{6E01084E-E6EE-064F-8442-430CF94268D6}" srcOrd="0" destOrd="0" presId="urn:microsoft.com/office/officeart/2009/3/layout/RandomtoResultProcess"/>
    <dgm:cxn modelId="{5EB35C6F-42EA-6E49-9247-D43C3A038646}" type="presParOf" srcId="{6E01084E-E6EE-064F-8442-430CF94268D6}" destId="{8340B867-5E7C-054C-BA45-E66333713D9B}" srcOrd="0" destOrd="0" presId="urn:microsoft.com/office/officeart/2009/3/layout/RandomtoResultProcess"/>
    <dgm:cxn modelId="{172D4221-ED6E-9C4C-82D8-C5F8D108777F}" type="presParOf" srcId="{8340B867-5E7C-054C-BA45-E66333713D9B}" destId="{58FE536D-3C28-724E-8188-20E4246AE38D}" srcOrd="0" destOrd="0" presId="urn:microsoft.com/office/officeart/2009/3/layout/RandomtoResultProcess"/>
    <dgm:cxn modelId="{03624A5D-C366-3C4F-8325-949B56731224}" type="presParOf" srcId="{8340B867-5E7C-054C-BA45-E66333713D9B}" destId="{9857313C-5F21-BD4A-B561-9AD4F99AF217}" srcOrd="1" destOrd="0" presId="urn:microsoft.com/office/officeart/2009/3/layout/RandomtoResultProcess"/>
    <dgm:cxn modelId="{189BB242-42C3-FB40-9FB8-59246124D2CF}" type="presParOf" srcId="{8340B867-5E7C-054C-BA45-E66333713D9B}" destId="{913016CA-D9B6-584B-89C6-FBEF82C8D30D}" srcOrd="2" destOrd="0" presId="urn:microsoft.com/office/officeart/2009/3/layout/RandomtoResultProcess"/>
    <dgm:cxn modelId="{53EE5EB6-3C73-F845-A3F1-BD0DBD45C4F8}" type="presParOf" srcId="{8340B867-5E7C-054C-BA45-E66333713D9B}" destId="{D5931DA8-0963-6E41-BCE8-4612B8075CAB}" srcOrd="3" destOrd="0" presId="urn:microsoft.com/office/officeart/2009/3/layout/RandomtoResultProcess"/>
    <dgm:cxn modelId="{6C774226-4270-2041-AF0F-0E41978B4B3A}" type="presParOf" srcId="{8340B867-5E7C-054C-BA45-E66333713D9B}" destId="{F494B115-FE33-AA43-B6D8-D69E47CF670A}" srcOrd="4" destOrd="0" presId="urn:microsoft.com/office/officeart/2009/3/layout/RandomtoResultProcess"/>
    <dgm:cxn modelId="{195C146A-829A-094C-8F69-15683578383D}" type="presParOf" srcId="{8340B867-5E7C-054C-BA45-E66333713D9B}" destId="{5B5DE320-7065-1E43-8A9C-6753003FDB46}" srcOrd="5" destOrd="0" presId="urn:microsoft.com/office/officeart/2009/3/layout/RandomtoResultProcess"/>
    <dgm:cxn modelId="{A6786678-C927-6549-98CB-694288D6C0E8}" type="presParOf" srcId="{8340B867-5E7C-054C-BA45-E66333713D9B}" destId="{54A65849-D8C4-6340-A773-AFBB11B420AC}" srcOrd="6" destOrd="0" presId="urn:microsoft.com/office/officeart/2009/3/layout/RandomtoResultProcess"/>
    <dgm:cxn modelId="{D7FBA55A-92D8-B946-B2D0-33F3C279C6DE}" type="presParOf" srcId="{8340B867-5E7C-054C-BA45-E66333713D9B}" destId="{9A25BC5E-AC32-C347-A9C4-62BF3B72F4D0}" srcOrd="7" destOrd="0" presId="urn:microsoft.com/office/officeart/2009/3/layout/RandomtoResultProcess"/>
    <dgm:cxn modelId="{BF080CE6-3077-9F47-B8BC-A2059865F8C3}" type="presParOf" srcId="{8340B867-5E7C-054C-BA45-E66333713D9B}" destId="{EA7557AA-9377-544E-AAB4-59A75DE56061}" srcOrd="8" destOrd="0" presId="urn:microsoft.com/office/officeart/2009/3/layout/RandomtoResultProcess"/>
    <dgm:cxn modelId="{C1B64206-4349-7747-8DDE-FA334BFA93BB}" type="presParOf" srcId="{8340B867-5E7C-054C-BA45-E66333713D9B}" destId="{BD4736BD-8A5A-FD43-AE35-3FE5C4DB4809}" srcOrd="9" destOrd="0" presId="urn:microsoft.com/office/officeart/2009/3/layout/RandomtoResultProcess"/>
    <dgm:cxn modelId="{38783F75-840E-7E41-908C-B899CB876E01}" type="presParOf" srcId="{8340B867-5E7C-054C-BA45-E66333713D9B}" destId="{5878C4CD-A173-AE44-A543-343AD4729196}" srcOrd="10" destOrd="0" presId="urn:microsoft.com/office/officeart/2009/3/layout/RandomtoResultProcess"/>
    <dgm:cxn modelId="{EEC0DA13-83D3-1F41-BB51-AE4FE5BACC36}" type="presParOf" srcId="{8340B867-5E7C-054C-BA45-E66333713D9B}" destId="{7126244E-ED85-394C-B97C-5306284C6498}" srcOrd="11" destOrd="0" presId="urn:microsoft.com/office/officeart/2009/3/layout/RandomtoResultProcess"/>
    <dgm:cxn modelId="{0833E3F7-A348-B04F-B29D-403A3CCCC5AE}" type="presParOf" srcId="{8340B867-5E7C-054C-BA45-E66333713D9B}" destId="{B3403F76-F5C1-F74C-A84F-8FAA5EA44B65}" srcOrd="12" destOrd="0" presId="urn:microsoft.com/office/officeart/2009/3/layout/RandomtoResultProcess"/>
    <dgm:cxn modelId="{5EFC5171-1F1A-D24B-96BF-A9BFA7AB4932}" type="presParOf" srcId="{8340B867-5E7C-054C-BA45-E66333713D9B}" destId="{F270C247-CB85-FB44-B19B-DFF650EB47AE}" srcOrd="13" destOrd="0" presId="urn:microsoft.com/office/officeart/2009/3/layout/RandomtoResultProcess"/>
    <dgm:cxn modelId="{5CC392A1-1259-124F-8781-1324447DE936}" type="presParOf" srcId="{8340B867-5E7C-054C-BA45-E66333713D9B}" destId="{966F3DFA-438A-8845-B935-93B99D1FBB35}" srcOrd="14" destOrd="0" presId="urn:microsoft.com/office/officeart/2009/3/layout/RandomtoResultProcess"/>
    <dgm:cxn modelId="{561081DF-A784-FA45-B1CD-F3BA61E6C06E}" type="presParOf" srcId="{8340B867-5E7C-054C-BA45-E66333713D9B}" destId="{F9DC8340-7111-8149-A194-BB46DDDEA6AA}" srcOrd="15" destOrd="0" presId="urn:microsoft.com/office/officeart/2009/3/layout/RandomtoResultProcess"/>
    <dgm:cxn modelId="{BAFB314D-D9A3-D348-9DA4-EA2AF74AAB3E}" type="presParOf" srcId="{8340B867-5E7C-054C-BA45-E66333713D9B}" destId="{0788F0ED-520C-564A-9186-C015EC4A2838}" srcOrd="16" destOrd="0" presId="urn:microsoft.com/office/officeart/2009/3/layout/RandomtoResultProcess"/>
    <dgm:cxn modelId="{0442480C-CD0C-864B-8C90-F208110F7AC1}" type="presParOf" srcId="{8340B867-5E7C-054C-BA45-E66333713D9B}" destId="{68166247-40BD-754C-B7B8-B0E262D39C11}" srcOrd="17" destOrd="0" presId="urn:microsoft.com/office/officeart/2009/3/layout/RandomtoResultProcess"/>
    <dgm:cxn modelId="{3CD237EA-7501-FB4F-BA1C-4BC173798B7C}" type="presParOf" srcId="{8340B867-5E7C-054C-BA45-E66333713D9B}" destId="{6B9FAAF0-71BC-E049-9D97-822D332F2E44}" srcOrd="18" destOrd="0" presId="urn:microsoft.com/office/officeart/2009/3/layout/RandomtoResultProcess"/>
    <dgm:cxn modelId="{5DEC7BF8-D794-CE42-8CCC-1C9DF7197F09}" type="presParOf" srcId="{8340B867-5E7C-054C-BA45-E66333713D9B}" destId="{A34B1EC5-D5EF-3249-9D24-D7683A87A165}" srcOrd="19" destOrd="0" presId="urn:microsoft.com/office/officeart/2009/3/layout/RandomtoResultProcess"/>
    <dgm:cxn modelId="{D8586E1D-D6A8-874A-80AD-C03263379CEC}" type="presParOf" srcId="{6E01084E-E6EE-064F-8442-430CF94268D6}" destId="{E4137DA6-9BC5-3B40-8C4D-2CA523352B32}" srcOrd="1" destOrd="0" presId="urn:microsoft.com/office/officeart/2009/3/layout/RandomtoResultProcess"/>
    <dgm:cxn modelId="{290F21BD-D2F1-0046-8986-3428EBC1D1B4}" type="presParOf" srcId="{E4137DA6-9BC5-3B40-8C4D-2CA523352B32}" destId="{BBEFF768-B90F-614D-AA73-07A19CCDDE06}" srcOrd="0" destOrd="0" presId="urn:microsoft.com/office/officeart/2009/3/layout/RandomtoResultProcess"/>
    <dgm:cxn modelId="{71485061-9DBB-6948-9413-5A5FBBD08AB5}" type="presParOf" srcId="{E4137DA6-9BC5-3B40-8C4D-2CA523352B32}" destId="{648BF7B9-5B57-1D40-9175-3EECA17E2426}" srcOrd="1" destOrd="0" presId="urn:microsoft.com/office/officeart/2009/3/layout/RandomtoResultProcess"/>
    <dgm:cxn modelId="{B44315BE-83B2-6E42-8FBA-976DA189ED35}" type="presParOf" srcId="{6E01084E-E6EE-064F-8442-430CF94268D6}" destId="{D8A63F5B-EF58-8C49-878C-9EB67B9ACA31}" srcOrd="2" destOrd="0" presId="urn:microsoft.com/office/officeart/2009/3/layout/RandomtoResultProcess"/>
    <dgm:cxn modelId="{8A646E39-B85D-2840-B66E-B5F17E5BEC91}" type="presParOf" srcId="{D8A63F5B-EF58-8C49-878C-9EB67B9ACA31}" destId="{65CEF466-7250-454C-8C13-5B36A39E60A0}" srcOrd="0" destOrd="0" presId="urn:microsoft.com/office/officeart/2009/3/layout/RandomtoResultProcess"/>
    <dgm:cxn modelId="{305451A5-8AD3-ED4E-84B0-391A15FE5A2C}" type="presParOf" srcId="{D8A63F5B-EF58-8C49-878C-9EB67B9ACA31}" destId="{2F70F7AB-A782-414C-B22E-1F8A8EF4D7B2}" srcOrd="1" destOrd="0" presId="urn:microsoft.com/office/officeart/2009/3/layout/RandomtoResultProcess"/>
    <dgm:cxn modelId="{DBF4F688-E99B-0942-913F-3CAA6A5B3404}" type="presParOf" srcId="{D8A63F5B-EF58-8C49-878C-9EB67B9ACA31}" destId="{CB7F63DF-38C2-8549-A2FF-C4B239A29DA4}" srcOrd="2" destOrd="0" presId="urn:microsoft.com/office/officeart/2009/3/layout/RandomtoResultProcess"/>
    <dgm:cxn modelId="{13E2EF01-2126-0449-8863-747C4B1B6583}" type="presParOf" srcId="{6E01084E-E6EE-064F-8442-430CF94268D6}" destId="{E0DFBDC4-F1E3-CF41-B81C-017EA4F67722}" srcOrd="3" destOrd="0" presId="urn:microsoft.com/office/officeart/2009/3/layout/RandomtoResultProcess"/>
    <dgm:cxn modelId="{6E11E0C8-E396-4D43-83B0-0E47AD8B9212}" type="presParOf" srcId="{E0DFBDC4-F1E3-CF41-B81C-017EA4F67722}" destId="{79697286-AFEC-D840-BE6C-26A4AAF46A96}" srcOrd="0" destOrd="0" presId="urn:microsoft.com/office/officeart/2009/3/layout/RandomtoResultProcess"/>
    <dgm:cxn modelId="{D5874E7D-371D-A04D-A7E6-9F556F5A0D52}" type="presParOf" srcId="{E0DFBDC4-F1E3-CF41-B81C-017EA4F67722}" destId="{44B4AD78-CCE7-E847-A63F-ADF7005B2794}" srcOrd="1" destOrd="0" presId="urn:microsoft.com/office/officeart/2009/3/layout/RandomtoResultProcess"/>
    <dgm:cxn modelId="{050F62CD-D871-414A-8AEA-99020CBB5903}" type="presParOf" srcId="{6E01084E-E6EE-064F-8442-430CF94268D6}" destId="{32615D21-3349-2D45-A719-B727A0E8369F}" srcOrd="4" destOrd="0" presId="urn:microsoft.com/office/officeart/2009/3/layout/RandomtoResultProcess"/>
    <dgm:cxn modelId="{4172E4A8-668D-944D-A268-14F27D4789A5}" type="presParOf" srcId="{32615D21-3349-2D45-A719-B727A0E8369F}" destId="{4C1BED91-39CA-E74F-82C5-6396C3A74673}" srcOrd="0" destOrd="0" presId="urn:microsoft.com/office/officeart/2009/3/layout/RandomtoResultProcess"/>
    <dgm:cxn modelId="{A52085D5-C566-8A43-BE02-4BE0ECD6D8B1}" type="presParOf" srcId="{32615D21-3349-2D45-A719-B727A0E8369F}" destId="{E3D9ABB9-47F6-724E-99E7-D6EBE78509D2}" srcOrd="1" destOrd="0" presId="urn:microsoft.com/office/officeart/2009/3/layout/RandomtoResultProcess"/>
    <dgm:cxn modelId="{4CDABB33-A91A-F046-A241-9CCF8F12FB24}" type="presParOf" srcId="{32615D21-3349-2D45-A719-B727A0E8369F}" destId="{B8FC5D8F-28E0-A240-B9B7-3D35A875C76B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802493-6499-7B4D-9FEC-6B3BB1D23EED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7B9D8B-D3F3-5749-A982-C84ED7C407EC}">
      <dgm:prSet phldrT="[Text]"/>
      <dgm:spPr/>
      <dgm:t>
        <a:bodyPr/>
        <a:lstStyle/>
        <a:p>
          <a:r>
            <a:rPr lang="en-US" b="1" dirty="0"/>
            <a:t>Challenges</a:t>
          </a:r>
        </a:p>
      </dgm:t>
    </dgm:pt>
    <dgm:pt modelId="{554400AD-7AF7-C34E-8D3F-000015732264}" type="parTrans" cxnId="{2A4DBD33-9525-7F41-91C7-D9D9E6D32ACC}">
      <dgm:prSet/>
      <dgm:spPr/>
      <dgm:t>
        <a:bodyPr/>
        <a:lstStyle/>
        <a:p>
          <a:endParaRPr lang="en-US"/>
        </a:p>
      </dgm:t>
    </dgm:pt>
    <dgm:pt modelId="{FF9C287F-F8AE-2C47-9D5C-8ADC815AA743}" type="sibTrans" cxnId="{2A4DBD33-9525-7F41-91C7-D9D9E6D32ACC}">
      <dgm:prSet/>
      <dgm:spPr/>
      <dgm:t>
        <a:bodyPr/>
        <a:lstStyle/>
        <a:p>
          <a:endParaRPr lang="en-US"/>
        </a:p>
      </dgm:t>
    </dgm:pt>
    <dgm:pt modelId="{1E8EBEE2-5EC2-0142-83F6-34F7E0094026}">
      <dgm:prSet phldrT="[Text]"/>
      <dgm:spPr/>
      <dgm:t>
        <a:bodyPr/>
        <a:lstStyle/>
        <a:p>
          <a:r>
            <a:rPr lang="en-US" b="1" dirty="0"/>
            <a:t>Future Work</a:t>
          </a:r>
        </a:p>
      </dgm:t>
    </dgm:pt>
    <dgm:pt modelId="{E98B025C-7D3C-734B-966E-3F9EA72D248E}" type="parTrans" cxnId="{9BC75260-3462-5F43-B306-358EDFE57C36}">
      <dgm:prSet/>
      <dgm:spPr/>
      <dgm:t>
        <a:bodyPr/>
        <a:lstStyle/>
        <a:p>
          <a:endParaRPr lang="en-US"/>
        </a:p>
      </dgm:t>
    </dgm:pt>
    <dgm:pt modelId="{68FE3F1A-508F-A842-A3FE-4342C114F531}" type="sibTrans" cxnId="{9BC75260-3462-5F43-B306-358EDFE57C36}">
      <dgm:prSet/>
      <dgm:spPr/>
      <dgm:t>
        <a:bodyPr/>
        <a:lstStyle/>
        <a:p>
          <a:endParaRPr lang="en-US"/>
        </a:p>
      </dgm:t>
    </dgm:pt>
    <dgm:pt modelId="{C7667B90-B39F-9F42-A0A8-59B544D64D6B}">
      <dgm:prSet/>
      <dgm:spPr/>
      <dgm:t>
        <a:bodyPr/>
        <a:lstStyle/>
        <a:p>
          <a:r>
            <a:rPr lang="en-US" b="1" dirty="0"/>
            <a:t>Conclusion</a:t>
          </a:r>
        </a:p>
      </dgm:t>
    </dgm:pt>
    <dgm:pt modelId="{B0D3863F-53F2-CD46-9851-DD31B7EA52C0}" type="parTrans" cxnId="{BE430CA2-F0FA-F447-9318-FE46BC6224E2}">
      <dgm:prSet/>
      <dgm:spPr/>
      <dgm:t>
        <a:bodyPr/>
        <a:lstStyle/>
        <a:p>
          <a:endParaRPr lang="en-US"/>
        </a:p>
      </dgm:t>
    </dgm:pt>
    <dgm:pt modelId="{5908C425-B046-744D-B011-158DBF716952}" type="sibTrans" cxnId="{BE430CA2-F0FA-F447-9318-FE46BC6224E2}">
      <dgm:prSet/>
      <dgm:spPr/>
      <dgm:t>
        <a:bodyPr/>
        <a:lstStyle/>
        <a:p>
          <a:endParaRPr lang="en-US"/>
        </a:p>
      </dgm:t>
    </dgm:pt>
    <dgm:pt modelId="{74EB3F4E-B3B0-0B4A-99F6-793309B23CA3}">
      <dgm:prSet/>
      <dgm:spPr/>
      <dgm:t>
        <a:bodyPr/>
        <a:lstStyle/>
        <a:p>
          <a:r>
            <a:rPr lang="en-US" altLang="zh-TW" dirty="0"/>
            <a:t>extension</a:t>
          </a:r>
          <a:r>
            <a:rPr lang="en-US" dirty="0"/>
            <a:t> to</a:t>
          </a:r>
          <a:r>
            <a:rPr lang="zh-TW" altLang="en-US" dirty="0"/>
            <a:t> </a:t>
          </a:r>
          <a:r>
            <a:rPr lang="en-US" altLang="zh-TW" dirty="0"/>
            <a:t>more</a:t>
          </a:r>
          <a:r>
            <a:rPr lang="en-US" dirty="0"/>
            <a:t> </a:t>
          </a:r>
          <a:r>
            <a:rPr lang="en-US" altLang="zh-TW" dirty="0"/>
            <a:t>CI</a:t>
          </a:r>
          <a:r>
            <a:rPr lang="en-US" dirty="0"/>
            <a:t> </a:t>
          </a:r>
          <a:r>
            <a:rPr lang="en-US" altLang="zh-TW" dirty="0"/>
            <a:t>s</a:t>
          </a:r>
          <a:r>
            <a:rPr lang="en-US" dirty="0"/>
            <a:t>ourc</a:t>
          </a:r>
          <a:r>
            <a:rPr lang="en-US" altLang="zh-TW" dirty="0"/>
            <a:t>es</a:t>
          </a:r>
          <a:endParaRPr lang="en-US" dirty="0"/>
        </a:p>
      </dgm:t>
    </dgm:pt>
    <dgm:pt modelId="{00D4CF4C-BB0E-8F4E-A308-F0D76E80DE99}" type="parTrans" cxnId="{CF6F733D-A4E6-7946-A225-0D34B2B99FFC}">
      <dgm:prSet/>
      <dgm:spPr/>
      <dgm:t>
        <a:bodyPr/>
        <a:lstStyle/>
        <a:p>
          <a:endParaRPr lang="en-US"/>
        </a:p>
      </dgm:t>
    </dgm:pt>
    <dgm:pt modelId="{6525CF9C-66DB-E34D-9911-F2616B8EA10D}" type="sibTrans" cxnId="{CF6F733D-A4E6-7946-A225-0D34B2B99FFC}">
      <dgm:prSet/>
      <dgm:spPr/>
      <dgm:t>
        <a:bodyPr/>
        <a:lstStyle/>
        <a:p>
          <a:endParaRPr lang="en-US"/>
        </a:p>
      </dgm:t>
    </dgm:pt>
    <dgm:pt modelId="{D69E3CAF-4CCA-9143-9636-7F48321B2991}">
      <dgm:prSet/>
      <dgm:spPr/>
      <dgm:t>
        <a:bodyPr/>
        <a:lstStyle/>
        <a:p>
          <a:r>
            <a:rPr lang="en-US" dirty="0"/>
            <a:t>new metrics/indicators/techniques/model</a:t>
          </a:r>
        </a:p>
      </dgm:t>
    </dgm:pt>
    <dgm:pt modelId="{76A9EE56-FAF9-BA49-8132-2B3E10BDB374}" type="parTrans" cxnId="{EDAB5ED2-E7AC-934E-8ABE-990AF24BC121}">
      <dgm:prSet/>
      <dgm:spPr/>
      <dgm:t>
        <a:bodyPr/>
        <a:lstStyle/>
        <a:p>
          <a:endParaRPr lang="en-US"/>
        </a:p>
      </dgm:t>
    </dgm:pt>
    <dgm:pt modelId="{A96CC4CF-2CF4-C04E-B9B5-DD9A9A1241FE}" type="sibTrans" cxnId="{EDAB5ED2-E7AC-934E-8ABE-990AF24BC121}">
      <dgm:prSet/>
      <dgm:spPr/>
      <dgm:t>
        <a:bodyPr/>
        <a:lstStyle/>
        <a:p>
          <a:endParaRPr lang="en-US"/>
        </a:p>
      </dgm:t>
    </dgm:pt>
    <dgm:pt modelId="{56AE58A6-0EE8-9349-B97A-2D453703984A}">
      <dgm:prSet phldrT="[Text]"/>
      <dgm:spPr/>
      <dgm:t>
        <a:bodyPr/>
        <a:lstStyle/>
        <a:p>
          <a:r>
            <a:rPr lang="en-US" dirty="0"/>
            <a:t>Cost evaluation in Big Data era (</a:t>
          </a:r>
          <a:r>
            <a:rPr lang="en-US" dirty="0">
              <a:solidFill>
                <a:schemeClr val="tx1"/>
              </a:solidFill>
            </a:rPr>
            <a:t>4V</a:t>
          </a:r>
          <a:r>
            <a:rPr lang="en-US" dirty="0"/>
            <a:t>)</a:t>
          </a:r>
        </a:p>
      </dgm:t>
    </dgm:pt>
    <dgm:pt modelId="{377AE24E-3DFF-CA47-9BC1-37438176C303}" type="parTrans" cxnId="{BCCD1221-6A52-4340-A93E-0A0043C62387}">
      <dgm:prSet/>
      <dgm:spPr/>
      <dgm:t>
        <a:bodyPr/>
        <a:lstStyle/>
        <a:p>
          <a:endParaRPr lang="en-US"/>
        </a:p>
      </dgm:t>
    </dgm:pt>
    <dgm:pt modelId="{5E34C8D4-ED2A-9947-A829-502C31ED4F3A}" type="sibTrans" cxnId="{BCCD1221-6A52-4340-A93E-0A0043C62387}">
      <dgm:prSet/>
      <dgm:spPr/>
      <dgm:t>
        <a:bodyPr/>
        <a:lstStyle/>
        <a:p>
          <a:endParaRPr lang="en-US"/>
        </a:p>
      </dgm:t>
    </dgm:pt>
    <dgm:pt modelId="{0273B957-B0B3-994E-9325-A233A08FADB2}">
      <dgm:prSet/>
      <dgm:spPr/>
      <dgm:t>
        <a:bodyPr/>
        <a:lstStyle/>
        <a:p>
          <a:r>
            <a:rPr lang="en-US" b="1" dirty="0"/>
            <a:t>No</a:t>
          </a:r>
          <a:r>
            <a:rPr lang="en-US" dirty="0"/>
            <a:t> “One size fits all”</a:t>
          </a:r>
          <a:r>
            <a:rPr lang="zh-TW" altLang="en-US" dirty="0"/>
            <a:t> </a:t>
          </a:r>
          <a:r>
            <a:rPr lang="en-US" altLang="zh-TW" dirty="0"/>
            <a:t>method</a:t>
          </a:r>
          <a:endParaRPr lang="en-US" dirty="0"/>
        </a:p>
      </dgm:t>
    </dgm:pt>
    <dgm:pt modelId="{6EE08256-53FB-0E4F-928B-8FEC81D53AC8}" type="parTrans" cxnId="{187E8BFA-F107-5B40-AF08-64BBA05BE0FA}">
      <dgm:prSet/>
      <dgm:spPr/>
      <dgm:t>
        <a:bodyPr/>
        <a:lstStyle/>
        <a:p>
          <a:endParaRPr lang="en-US"/>
        </a:p>
      </dgm:t>
    </dgm:pt>
    <dgm:pt modelId="{1869BE72-24E3-A44D-90EE-05466D85E3ED}" type="sibTrans" cxnId="{187E8BFA-F107-5B40-AF08-64BBA05BE0FA}">
      <dgm:prSet/>
      <dgm:spPr/>
      <dgm:t>
        <a:bodyPr/>
        <a:lstStyle/>
        <a:p>
          <a:endParaRPr lang="en-US"/>
        </a:p>
      </dgm:t>
    </dgm:pt>
    <dgm:pt modelId="{C4C301A1-77BE-204C-B67A-1459A1761069}" type="pres">
      <dgm:prSet presAssocID="{96802493-6499-7B4D-9FEC-6B3BB1D23EED}" presName="linear" presStyleCnt="0">
        <dgm:presLayoutVars>
          <dgm:dir/>
          <dgm:animLvl val="lvl"/>
          <dgm:resizeHandles val="exact"/>
        </dgm:presLayoutVars>
      </dgm:prSet>
      <dgm:spPr/>
    </dgm:pt>
    <dgm:pt modelId="{0B5AC834-6DA1-F942-AEAB-F3F9B1598DE0}" type="pres">
      <dgm:prSet presAssocID="{C7667B90-B39F-9F42-A0A8-59B544D64D6B}" presName="parentLin" presStyleCnt="0"/>
      <dgm:spPr/>
    </dgm:pt>
    <dgm:pt modelId="{1E6EF7BB-5A70-4945-B272-3A34501DB39F}" type="pres">
      <dgm:prSet presAssocID="{C7667B90-B39F-9F42-A0A8-59B544D64D6B}" presName="parentLeftMargin" presStyleLbl="node1" presStyleIdx="0" presStyleCnt="3"/>
      <dgm:spPr/>
    </dgm:pt>
    <dgm:pt modelId="{012B2F8E-952F-7943-A3E8-36467B9AC41D}" type="pres">
      <dgm:prSet presAssocID="{C7667B90-B39F-9F42-A0A8-59B544D64D6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A1CA4B6-B5CA-F940-BA24-891827599B6A}" type="pres">
      <dgm:prSet presAssocID="{C7667B90-B39F-9F42-A0A8-59B544D64D6B}" presName="negativeSpace" presStyleCnt="0"/>
      <dgm:spPr/>
    </dgm:pt>
    <dgm:pt modelId="{C52F8BA4-623D-1C42-B856-1D2C098E52FB}" type="pres">
      <dgm:prSet presAssocID="{C7667B90-B39F-9F42-A0A8-59B544D64D6B}" presName="childText" presStyleLbl="conFgAcc1" presStyleIdx="0" presStyleCnt="3">
        <dgm:presLayoutVars>
          <dgm:bulletEnabled val="1"/>
        </dgm:presLayoutVars>
      </dgm:prSet>
      <dgm:spPr/>
    </dgm:pt>
    <dgm:pt modelId="{CE673500-008C-3A4D-BCD6-7DA047B98305}" type="pres">
      <dgm:prSet presAssocID="{5908C425-B046-744D-B011-158DBF716952}" presName="spaceBetweenRectangles" presStyleCnt="0"/>
      <dgm:spPr/>
    </dgm:pt>
    <dgm:pt modelId="{04A1D031-E2EF-2541-B3C8-DC8CBD0D8E5B}" type="pres">
      <dgm:prSet presAssocID="{0A7B9D8B-D3F3-5749-A982-C84ED7C407EC}" presName="parentLin" presStyleCnt="0"/>
      <dgm:spPr/>
    </dgm:pt>
    <dgm:pt modelId="{CA12F7A0-CECC-F34D-9F76-0FFE9A737642}" type="pres">
      <dgm:prSet presAssocID="{0A7B9D8B-D3F3-5749-A982-C84ED7C407EC}" presName="parentLeftMargin" presStyleLbl="node1" presStyleIdx="0" presStyleCnt="3"/>
      <dgm:spPr/>
    </dgm:pt>
    <dgm:pt modelId="{6027AB6E-2A1E-1E48-826D-74247A18D380}" type="pres">
      <dgm:prSet presAssocID="{0A7B9D8B-D3F3-5749-A982-C84ED7C407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FBBDC6D-95B8-A340-A0AB-F1D2833CD113}" type="pres">
      <dgm:prSet presAssocID="{0A7B9D8B-D3F3-5749-A982-C84ED7C407EC}" presName="negativeSpace" presStyleCnt="0"/>
      <dgm:spPr/>
    </dgm:pt>
    <dgm:pt modelId="{14AC7437-FE9A-D542-A244-08C77BDD4AAE}" type="pres">
      <dgm:prSet presAssocID="{0A7B9D8B-D3F3-5749-A982-C84ED7C407EC}" presName="childText" presStyleLbl="conFgAcc1" presStyleIdx="1" presStyleCnt="3">
        <dgm:presLayoutVars>
          <dgm:bulletEnabled val="1"/>
        </dgm:presLayoutVars>
      </dgm:prSet>
      <dgm:spPr/>
    </dgm:pt>
    <dgm:pt modelId="{6701914D-E684-084B-B2A6-DA53384C02E9}" type="pres">
      <dgm:prSet presAssocID="{FF9C287F-F8AE-2C47-9D5C-8ADC815AA743}" presName="spaceBetweenRectangles" presStyleCnt="0"/>
      <dgm:spPr/>
    </dgm:pt>
    <dgm:pt modelId="{8B3715AE-BBE2-924D-9963-113E4DEFC6EA}" type="pres">
      <dgm:prSet presAssocID="{1E8EBEE2-5EC2-0142-83F6-34F7E0094026}" presName="parentLin" presStyleCnt="0"/>
      <dgm:spPr/>
    </dgm:pt>
    <dgm:pt modelId="{9CF0949B-EEA2-6A4C-ADA6-DC3D3F21E0A3}" type="pres">
      <dgm:prSet presAssocID="{1E8EBEE2-5EC2-0142-83F6-34F7E0094026}" presName="parentLeftMargin" presStyleLbl="node1" presStyleIdx="1" presStyleCnt="3"/>
      <dgm:spPr/>
    </dgm:pt>
    <dgm:pt modelId="{B717B42D-9382-2E45-812E-F3B7BBC33FC1}" type="pres">
      <dgm:prSet presAssocID="{1E8EBEE2-5EC2-0142-83F6-34F7E009402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28406FF-428E-6240-B267-F419F9BE6F3A}" type="pres">
      <dgm:prSet presAssocID="{1E8EBEE2-5EC2-0142-83F6-34F7E0094026}" presName="negativeSpace" presStyleCnt="0"/>
      <dgm:spPr/>
    </dgm:pt>
    <dgm:pt modelId="{C926F2CB-A163-BE42-B0CC-CBAEB117367D}" type="pres">
      <dgm:prSet presAssocID="{1E8EBEE2-5EC2-0142-83F6-34F7E009402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54DA51B-311B-8849-971C-703F81A4EC0E}" type="presOf" srcId="{1E8EBEE2-5EC2-0142-83F6-34F7E0094026}" destId="{B717B42D-9382-2E45-812E-F3B7BBC33FC1}" srcOrd="1" destOrd="0" presId="urn:microsoft.com/office/officeart/2005/8/layout/list1"/>
    <dgm:cxn modelId="{BCCD1221-6A52-4340-A93E-0A0043C62387}" srcId="{0A7B9D8B-D3F3-5749-A982-C84ED7C407EC}" destId="{56AE58A6-0EE8-9349-B97A-2D453703984A}" srcOrd="0" destOrd="0" parTransId="{377AE24E-3DFF-CA47-9BC1-37438176C303}" sibTransId="{5E34C8D4-ED2A-9947-A829-502C31ED4F3A}"/>
    <dgm:cxn modelId="{2A4DBD33-9525-7F41-91C7-D9D9E6D32ACC}" srcId="{96802493-6499-7B4D-9FEC-6B3BB1D23EED}" destId="{0A7B9D8B-D3F3-5749-A982-C84ED7C407EC}" srcOrd="1" destOrd="0" parTransId="{554400AD-7AF7-C34E-8D3F-000015732264}" sibTransId="{FF9C287F-F8AE-2C47-9D5C-8ADC815AA743}"/>
    <dgm:cxn modelId="{CF6F733D-A4E6-7946-A225-0D34B2B99FFC}" srcId="{1E8EBEE2-5EC2-0142-83F6-34F7E0094026}" destId="{74EB3F4E-B3B0-0B4A-99F6-793309B23CA3}" srcOrd="0" destOrd="0" parTransId="{00D4CF4C-BB0E-8F4E-A308-F0D76E80DE99}" sibTransId="{6525CF9C-66DB-E34D-9911-F2616B8EA10D}"/>
    <dgm:cxn modelId="{F0E64554-C73E-C34F-9770-F764ECFD4987}" type="presOf" srcId="{D69E3CAF-4CCA-9143-9636-7F48321B2991}" destId="{C926F2CB-A163-BE42-B0CC-CBAEB117367D}" srcOrd="0" destOrd="1" presId="urn:microsoft.com/office/officeart/2005/8/layout/list1"/>
    <dgm:cxn modelId="{86589E54-2B6A-0746-A530-9BFCA5D827CE}" type="presOf" srcId="{0A7B9D8B-D3F3-5749-A982-C84ED7C407EC}" destId="{6027AB6E-2A1E-1E48-826D-74247A18D380}" srcOrd="1" destOrd="0" presId="urn:microsoft.com/office/officeart/2005/8/layout/list1"/>
    <dgm:cxn modelId="{9BC75260-3462-5F43-B306-358EDFE57C36}" srcId="{96802493-6499-7B4D-9FEC-6B3BB1D23EED}" destId="{1E8EBEE2-5EC2-0142-83F6-34F7E0094026}" srcOrd="2" destOrd="0" parTransId="{E98B025C-7D3C-734B-966E-3F9EA72D248E}" sibTransId="{68FE3F1A-508F-A842-A3FE-4342C114F531}"/>
    <dgm:cxn modelId="{357BFC63-1BA1-604E-A663-1BD9457E9311}" type="presOf" srcId="{1E8EBEE2-5EC2-0142-83F6-34F7E0094026}" destId="{9CF0949B-EEA2-6A4C-ADA6-DC3D3F21E0A3}" srcOrd="0" destOrd="0" presId="urn:microsoft.com/office/officeart/2005/8/layout/list1"/>
    <dgm:cxn modelId="{2F03F872-F585-C34E-B504-9320594C0EEB}" type="presOf" srcId="{96802493-6499-7B4D-9FEC-6B3BB1D23EED}" destId="{C4C301A1-77BE-204C-B67A-1459A1761069}" srcOrd="0" destOrd="0" presId="urn:microsoft.com/office/officeart/2005/8/layout/list1"/>
    <dgm:cxn modelId="{358A9599-CE11-B442-93B2-4AA6B5130E28}" type="presOf" srcId="{0273B957-B0B3-994E-9325-A233A08FADB2}" destId="{C52F8BA4-623D-1C42-B856-1D2C098E52FB}" srcOrd="0" destOrd="0" presId="urn:microsoft.com/office/officeart/2005/8/layout/list1"/>
    <dgm:cxn modelId="{BE430CA2-F0FA-F447-9318-FE46BC6224E2}" srcId="{96802493-6499-7B4D-9FEC-6B3BB1D23EED}" destId="{C7667B90-B39F-9F42-A0A8-59B544D64D6B}" srcOrd="0" destOrd="0" parTransId="{B0D3863F-53F2-CD46-9851-DD31B7EA52C0}" sibTransId="{5908C425-B046-744D-B011-158DBF716952}"/>
    <dgm:cxn modelId="{49BCABA3-F642-C345-8945-2220447B4D3D}" type="presOf" srcId="{56AE58A6-0EE8-9349-B97A-2D453703984A}" destId="{14AC7437-FE9A-D542-A244-08C77BDD4AAE}" srcOrd="0" destOrd="0" presId="urn:microsoft.com/office/officeart/2005/8/layout/list1"/>
    <dgm:cxn modelId="{0A7D75BF-8DC8-944E-8C7E-B1CA60B20C3D}" type="presOf" srcId="{74EB3F4E-B3B0-0B4A-99F6-793309B23CA3}" destId="{C926F2CB-A163-BE42-B0CC-CBAEB117367D}" srcOrd="0" destOrd="0" presId="urn:microsoft.com/office/officeart/2005/8/layout/list1"/>
    <dgm:cxn modelId="{EDAB5ED2-E7AC-934E-8ABE-990AF24BC121}" srcId="{1E8EBEE2-5EC2-0142-83F6-34F7E0094026}" destId="{D69E3CAF-4CCA-9143-9636-7F48321B2991}" srcOrd="1" destOrd="0" parTransId="{76A9EE56-FAF9-BA49-8132-2B3E10BDB374}" sibTransId="{A96CC4CF-2CF4-C04E-B9B5-DD9A9A1241FE}"/>
    <dgm:cxn modelId="{B9014EDB-53B7-2448-AE19-293832AF5BA1}" type="presOf" srcId="{C7667B90-B39F-9F42-A0A8-59B544D64D6B}" destId="{1E6EF7BB-5A70-4945-B272-3A34501DB39F}" srcOrd="0" destOrd="0" presId="urn:microsoft.com/office/officeart/2005/8/layout/list1"/>
    <dgm:cxn modelId="{8B969DDB-D205-024F-93DC-CB2556372EF0}" type="presOf" srcId="{C7667B90-B39F-9F42-A0A8-59B544D64D6B}" destId="{012B2F8E-952F-7943-A3E8-36467B9AC41D}" srcOrd="1" destOrd="0" presId="urn:microsoft.com/office/officeart/2005/8/layout/list1"/>
    <dgm:cxn modelId="{9B9AA1EB-00C2-7340-9F11-58358E495CA2}" type="presOf" srcId="{0A7B9D8B-D3F3-5749-A982-C84ED7C407EC}" destId="{CA12F7A0-CECC-F34D-9F76-0FFE9A737642}" srcOrd="0" destOrd="0" presId="urn:microsoft.com/office/officeart/2005/8/layout/list1"/>
    <dgm:cxn modelId="{187E8BFA-F107-5B40-AF08-64BBA05BE0FA}" srcId="{C7667B90-B39F-9F42-A0A8-59B544D64D6B}" destId="{0273B957-B0B3-994E-9325-A233A08FADB2}" srcOrd="0" destOrd="0" parTransId="{6EE08256-53FB-0E4F-928B-8FEC81D53AC8}" sibTransId="{1869BE72-24E3-A44D-90EE-05466D85E3ED}"/>
    <dgm:cxn modelId="{96355B54-3E6A-0844-910F-1843083FE8F4}" type="presParOf" srcId="{C4C301A1-77BE-204C-B67A-1459A1761069}" destId="{0B5AC834-6DA1-F942-AEAB-F3F9B1598DE0}" srcOrd="0" destOrd="0" presId="urn:microsoft.com/office/officeart/2005/8/layout/list1"/>
    <dgm:cxn modelId="{7E1A30C1-BF34-8E48-B391-4FDFE45A04AD}" type="presParOf" srcId="{0B5AC834-6DA1-F942-AEAB-F3F9B1598DE0}" destId="{1E6EF7BB-5A70-4945-B272-3A34501DB39F}" srcOrd="0" destOrd="0" presId="urn:microsoft.com/office/officeart/2005/8/layout/list1"/>
    <dgm:cxn modelId="{66B871E1-35D3-3E46-9687-52FB9B0F68F7}" type="presParOf" srcId="{0B5AC834-6DA1-F942-AEAB-F3F9B1598DE0}" destId="{012B2F8E-952F-7943-A3E8-36467B9AC41D}" srcOrd="1" destOrd="0" presId="urn:microsoft.com/office/officeart/2005/8/layout/list1"/>
    <dgm:cxn modelId="{60B939F7-AEB2-CA46-8325-E32FD9D97C4D}" type="presParOf" srcId="{C4C301A1-77BE-204C-B67A-1459A1761069}" destId="{DA1CA4B6-B5CA-F940-BA24-891827599B6A}" srcOrd="1" destOrd="0" presId="urn:microsoft.com/office/officeart/2005/8/layout/list1"/>
    <dgm:cxn modelId="{A78465A1-6D48-E243-9CC5-C4EC9C8FB98D}" type="presParOf" srcId="{C4C301A1-77BE-204C-B67A-1459A1761069}" destId="{C52F8BA4-623D-1C42-B856-1D2C098E52FB}" srcOrd="2" destOrd="0" presId="urn:microsoft.com/office/officeart/2005/8/layout/list1"/>
    <dgm:cxn modelId="{62084F41-CBF0-F74D-941F-024F62E6DB0F}" type="presParOf" srcId="{C4C301A1-77BE-204C-B67A-1459A1761069}" destId="{CE673500-008C-3A4D-BCD6-7DA047B98305}" srcOrd="3" destOrd="0" presId="urn:microsoft.com/office/officeart/2005/8/layout/list1"/>
    <dgm:cxn modelId="{9E9FAD0A-4AAC-BD45-9F57-58EF3C08B0C0}" type="presParOf" srcId="{C4C301A1-77BE-204C-B67A-1459A1761069}" destId="{04A1D031-E2EF-2541-B3C8-DC8CBD0D8E5B}" srcOrd="4" destOrd="0" presId="urn:microsoft.com/office/officeart/2005/8/layout/list1"/>
    <dgm:cxn modelId="{7D4D52BF-CC39-B64D-9AB1-5FD370E24019}" type="presParOf" srcId="{04A1D031-E2EF-2541-B3C8-DC8CBD0D8E5B}" destId="{CA12F7A0-CECC-F34D-9F76-0FFE9A737642}" srcOrd="0" destOrd="0" presId="urn:microsoft.com/office/officeart/2005/8/layout/list1"/>
    <dgm:cxn modelId="{9FECBC6B-55AE-FE49-A8C8-5D2E23511E91}" type="presParOf" srcId="{04A1D031-E2EF-2541-B3C8-DC8CBD0D8E5B}" destId="{6027AB6E-2A1E-1E48-826D-74247A18D380}" srcOrd="1" destOrd="0" presId="urn:microsoft.com/office/officeart/2005/8/layout/list1"/>
    <dgm:cxn modelId="{2368A96B-445F-A049-BAF8-E5277A2B4D00}" type="presParOf" srcId="{C4C301A1-77BE-204C-B67A-1459A1761069}" destId="{0FBBDC6D-95B8-A340-A0AB-F1D2833CD113}" srcOrd="5" destOrd="0" presId="urn:microsoft.com/office/officeart/2005/8/layout/list1"/>
    <dgm:cxn modelId="{B48759EF-8C98-3943-9965-7F1EA8734853}" type="presParOf" srcId="{C4C301A1-77BE-204C-B67A-1459A1761069}" destId="{14AC7437-FE9A-D542-A244-08C77BDD4AAE}" srcOrd="6" destOrd="0" presId="urn:microsoft.com/office/officeart/2005/8/layout/list1"/>
    <dgm:cxn modelId="{8E0DE95D-779A-FD43-8AFA-36DCFBEE6E93}" type="presParOf" srcId="{C4C301A1-77BE-204C-B67A-1459A1761069}" destId="{6701914D-E684-084B-B2A6-DA53384C02E9}" srcOrd="7" destOrd="0" presId="urn:microsoft.com/office/officeart/2005/8/layout/list1"/>
    <dgm:cxn modelId="{51FFB7CC-7093-4D4A-B31A-9C5BB349AF8D}" type="presParOf" srcId="{C4C301A1-77BE-204C-B67A-1459A1761069}" destId="{8B3715AE-BBE2-924D-9963-113E4DEFC6EA}" srcOrd="8" destOrd="0" presId="urn:microsoft.com/office/officeart/2005/8/layout/list1"/>
    <dgm:cxn modelId="{E66CF5FD-6E32-3644-8243-E9472A9DDACE}" type="presParOf" srcId="{8B3715AE-BBE2-924D-9963-113E4DEFC6EA}" destId="{9CF0949B-EEA2-6A4C-ADA6-DC3D3F21E0A3}" srcOrd="0" destOrd="0" presId="urn:microsoft.com/office/officeart/2005/8/layout/list1"/>
    <dgm:cxn modelId="{2D5DD1CF-BA4E-D848-8591-3FE69D763305}" type="presParOf" srcId="{8B3715AE-BBE2-924D-9963-113E4DEFC6EA}" destId="{B717B42D-9382-2E45-812E-F3B7BBC33FC1}" srcOrd="1" destOrd="0" presId="urn:microsoft.com/office/officeart/2005/8/layout/list1"/>
    <dgm:cxn modelId="{9DFAA7E8-09DB-324F-B2A8-48BCC234F224}" type="presParOf" srcId="{C4C301A1-77BE-204C-B67A-1459A1761069}" destId="{528406FF-428E-6240-B267-F419F9BE6F3A}" srcOrd="9" destOrd="0" presId="urn:microsoft.com/office/officeart/2005/8/layout/list1"/>
    <dgm:cxn modelId="{3E22F029-755D-8C44-86A7-971893503EFF}" type="presParOf" srcId="{C4C301A1-77BE-204C-B67A-1459A1761069}" destId="{C926F2CB-A163-BE42-B0CC-CBAEB117367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090A547-C6C9-394C-AD80-6149F009F7EA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7A752E-17EF-6E45-B447-E83D735C4E64}">
      <dgm:prSet phldrT="[Text]"/>
      <dgm:spPr/>
      <dgm:t>
        <a:bodyPr/>
        <a:lstStyle/>
        <a:p>
          <a:r>
            <a:rPr lang="en-US" dirty="0"/>
            <a:t>Data</a:t>
          </a:r>
        </a:p>
        <a:p>
          <a:r>
            <a:rPr lang="en-US" dirty="0"/>
            <a:t>Quality</a:t>
          </a:r>
        </a:p>
      </dgm:t>
    </dgm:pt>
    <dgm:pt modelId="{1DD55FAB-0F08-9341-89E9-E04D666FA487}" type="parTrans" cxnId="{2BDA7B70-478F-664F-9AAA-8CDD1692E556}">
      <dgm:prSet/>
      <dgm:spPr/>
      <dgm:t>
        <a:bodyPr/>
        <a:lstStyle/>
        <a:p>
          <a:endParaRPr lang="en-US"/>
        </a:p>
      </dgm:t>
    </dgm:pt>
    <dgm:pt modelId="{8B0A2E7C-D70E-554D-8A74-20E818AAF2F8}" type="sibTrans" cxnId="{2BDA7B70-478F-664F-9AAA-8CDD1692E556}">
      <dgm:prSet/>
      <dgm:spPr/>
      <dgm:t>
        <a:bodyPr/>
        <a:lstStyle/>
        <a:p>
          <a:endParaRPr lang="en-US"/>
        </a:p>
      </dgm:t>
    </dgm:pt>
    <dgm:pt modelId="{930E3202-7D9B-4048-AE9C-1993CB65BE0C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E40AE296-9FFF-D248-B9BF-E02DFFD0E387}" type="parTrans" cxnId="{FA89543E-037F-E64E-B04E-E2E31D02A4F7}">
      <dgm:prSet/>
      <dgm:spPr/>
      <dgm:t>
        <a:bodyPr/>
        <a:lstStyle/>
        <a:p>
          <a:endParaRPr lang="en-US"/>
        </a:p>
      </dgm:t>
    </dgm:pt>
    <dgm:pt modelId="{F1B9570D-2D09-D44F-9C58-284A1AFD7856}" type="sibTrans" cxnId="{FA89543E-037F-E64E-B04E-E2E31D02A4F7}">
      <dgm:prSet/>
      <dgm:spPr/>
      <dgm:t>
        <a:bodyPr/>
        <a:lstStyle/>
        <a:p>
          <a:endParaRPr lang="en-US"/>
        </a:p>
      </dgm:t>
    </dgm:pt>
    <dgm:pt modelId="{E46FCF96-BBB1-C842-B1E7-106BE66DD55B}">
      <dgm:prSet phldrT="[Text]" custT="1"/>
      <dgm:spPr/>
      <dgm:t>
        <a:bodyPr/>
        <a:lstStyle/>
        <a:p>
          <a:r>
            <a:rPr lang="en-US" sz="1000" dirty="0"/>
            <a:t>Problem</a:t>
          </a:r>
          <a:endParaRPr lang="en-US" sz="900" dirty="0"/>
        </a:p>
      </dgm:t>
    </dgm:pt>
    <dgm:pt modelId="{E4B6D594-D2F2-3B47-B867-60250ECEE5F3}" type="parTrans" cxnId="{FC36FEDD-DB75-0744-B4DB-BB1E5822B142}">
      <dgm:prSet/>
      <dgm:spPr/>
      <dgm:t>
        <a:bodyPr/>
        <a:lstStyle/>
        <a:p>
          <a:endParaRPr lang="en-US"/>
        </a:p>
      </dgm:t>
    </dgm:pt>
    <dgm:pt modelId="{B9BD71E5-8E18-D94E-935D-80289F5AAA72}" type="sibTrans" cxnId="{FC36FEDD-DB75-0744-B4DB-BB1E5822B142}">
      <dgm:prSet/>
      <dgm:spPr/>
      <dgm:t>
        <a:bodyPr/>
        <a:lstStyle/>
        <a:p>
          <a:endParaRPr lang="en-US"/>
        </a:p>
      </dgm:t>
    </dgm:pt>
    <dgm:pt modelId="{88A35DF8-442D-1B41-90F0-4518AEA36530}">
      <dgm:prSet phldrT="[Text]" custT="1"/>
      <dgm:spPr/>
      <dgm:t>
        <a:bodyPr/>
        <a:lstStyle/>
        <a:p>
          <a:r>
            <a:rPr lang="en-US" sz="1200" b="0" i="0" dirty="0"/>
            <a:t>Dimension</a:t>
          </a:r>
        </a:p>
      </dgm:t>
    </dgm:pt>
    <dgm:pt modelId="{909196F4-F86A-9A43-B617-90ADC5174329}" type="parTrans" cxnId="{19CC95EB-3F11-6840-A3C5-267EFD640B0D}">
      <dgm:prSet/>
      <dgm:spPr/>
      <dgm:t>
        <a:bodyPr/>
        <a:lstStyle/>
        <a:p>
          <a:endParaRPr lang="en-US"/>
        </a:p>
      </dgm:t>
    </dgm:pt>
    <dgm:pt modelId="{F4496B95-51DC-A842-AD4F-8680AC7F4F71}" type="sibTrans" cxnId="{19CC95EB-3F11-6840-A3C5-267EFD640B0D}">
      <dgm:prSet/>
      <dgm:spPr/>
      <dgm:t>
        <a:bodyPr/>
        <a:lstStyle/>
        <a:p>
          <a:endParaRPr lang="en-US"/>
        </a:p>
      </dgm:t>
    </dgm:pt>
    <dgm:pt modelId="{130E3DDF-2343-1549-B090-F4F11DB6C5EA}" type="pres">
      <dgm:prSet presAssocID="{3090A547-C6C9-394C-AD80-6149F009F7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F178FC-27A7-5B4F-9BC8-98B7891835FF}" type="pres">
      <dgm:prSet presAssocID="{AE7A752E-17EF-6E45-B447-E83D735C4E64}" presName="centerShape" presStyleLbl="node0" presStyleIdx="0" presStyleCnt="1" custScaleX="84533" custScaleY="84533"/>
      <dgm:spPr/>
    </dgm:pt>
    <dgm:pt modelId="{9961848F-DD70-0D4F-9AC3-E1C73DC74D41}" type="pres">
      <dgm:prSet presAssocID="{930E3202-7D9B-4048-AE9C-1993CB65BE0C}" presName="node" presStyleLbl="node1" presStyleIdx="0" presStyleCnt="3">
        <dgm:presLayoutVars>
          <dgm:bulletEnabled val="1"/>
        </dgm:presLayoutVars>
      </dgm:prSet>
      <dgm:spPr/>
    </dgm:pt>
    <dgm:pt modelId="{5E2E1A0E-6197-B34E-BE2A-F2E707466C01}" type="pres">
      <dgm:prSet presAssocID="{930E3202-7D9B-4048-AE9C-1993CB65BE0C}" presName="dummy" presStyleCnt="0"/>
      <dgm:spPr/>
    </dgm:pt>
    <dgm:pt modelId="{5EC78E23-2766-5F48-BC5E-406DE74F0E26}" type="pres">
      <dgm:prSet presAssocID="{F1B9570D-2D09-D44F-9C58-284A1AFD7856}" presName="sibTrans" presStyleLbl="sibTrans2D1" presStyleIdx="0" presStyleCnt="3"/>
      <dgm:spPr/>
    </dgm:pt>
    <dgm:pt modelId="{B0BD3D9A-1EC2-C84A-AAEA-4F2991B9EA67}" type="pres">
      <dgm:prSet presAssocID="{E46FCF96-BBB1-C842-B1E7-106BE66DD55B}" presName="node" presStyleLbl="node1" presStyleIdx="1" presStyleCnt="3">
        <dgm:presLayoutVars>
          <dgm:bulletEnabled val="1"/>
        </dgm:presLayoutVars>
      </dgm:prSet>
      <dgm:spPr/>
    </dgm:pt>
    <dgm:pt modelId="{E285D4A3-1387-2C4C-88DE-56E6B5D28FDD}" type="pres">
      <dgm:prSet presAssocID="{E46FCF96-BBB1-C842-B1E7-106BE66DD55B}" presName="dummy" presStyleCnt="0"/>
      <dgm:spPr/>
    </dgm:pt>
    <dgm:pt modelId="{D29867BF-D337-DF4E-90DE-5F767A920BB1}" type="pres">
      <dgm:prSet presAssocID="{B9BD71E5-8E18-D94E-935D-80289F5AAA72}" presName="sibTrans" presStyleLbl="sibTrans2D1" presStyleIdx="1" presStyleCnt="3"/>
      <dgm:spPr/>
    </dgm:pt>
    <dgm:pt modelId="{7689434B-9071-6A41-A826-F25324D7B026}" type="pres">
      <dgm:prSet presAssocID="{88A35DF8-442D-1B41-90F0-4518AEA36530}" presName="node" presStyleLbl="node1" presStyleIdx="2" presStyleCnt="3" custScaleY="100129">
        <dgm:presLayoutVars>
          <dgm:bulletEnabled val="1"/>
        </dgm:presLayoutVars>
      </dgm:prSet>
      <dgm:spPr/>
    </dgm:pt>
    <dgm:pt modelId="{18F7CE31-FB4E-3843-A566-86D3696C36CD}" type="pres">
      <dgm:prSet presAssocID="{88A35DF8-442D-1B41-90F0-4518AEA36530}" presName="dummy" presStyleCnt="0"/>
      <dgm:spPr/>
    </dgm:pt>
    <dgm:pt modelId="{F249189F-BA6C-B24F-8B82-A00041C53709}" type="pres">
      <dgm:prSet presAssocID="{F4496B95-51DC-A842-AD4F-8680AC7F4F71}" presName="sibTrans" presStyleLbl="sibTrans2D1" presStyleIdx="2" presStyleCnt="3"/>
      <dgm:spPr/>
    </dgm:pt>
  </dgm:ptLst>
  <dgm:cxnLst>
    <dgm:cxn modelId="{032AE805-460B-664E-8E7C-0DFC0271BCC0}" type="presOf" srcId="{B9BD71E5-8E18-D94E-935D-80289F5AAA72}" destId="{D29867BF-D337-DF4E-90DE-5F767A920BB1}" srcOrd="0" destOrd="0" presId="urn:microsoft.com/office/officeart/2005/8/layout/radial6"/>
    <dgm:cxn modelId="{0481D923-9E93-564D-8B8A-DA0AFAE20EC9}" type="presOf" srcId="{E46FCF96-BBB1-C842-B1E7-106BE66DD55B}" destId="{B0BD3D9A-1EC2-C84A-AAEA-4F2991B9EA67}" srcOrd="0" destOrd="0" presId="urn:microsoft.com/office/officeart/2005/8/layout/radial6"/>
    <dgm:cxn modelId="{FA89543E-037F-E64E-B04E-E2E31D02A4F7}" srcId="{AE7A752E-17EF-6E45-B447-E83D735C4E64}" destId="{930E3202-7D9B-4048-AE9C-1993CB65BE0C}" srcOrd="0" destOrd="0" parTransId="{E40AE296-9FFF-D248-B9BF-E02DFFD0E387}" sibTransId="{F1B9570D-2D09-D44F-9C58-284A1AFD7856}"/>
    <dgm:cxn modelId="{E1504647-7E40-3143-9604-1E3A43526DC4}" type="presOf" srcId="{F1B9570D-2D09-D44F-9C58-284A1AFD7856}" destId="{5EC78E23-2766-5F48-BC5E-406DE74F0E26}" srcOrd="0" destOrd="0" presId="urn:microsoft.com/office/officeart/2005/8/layout/radial6"/>
    <dgm:cxn modelId="{0A31744C-B848-1B4A-8F58-09B2BAF2FC20}" type="presOf" srcId="{930E3202-7D9B-4048-AE9C-1993CB65BE0C}" destId="{9961848F-DD70-0D4F-9AC3-E1C73DC74D41}" srcOrd="0" destOrd="0" presId="urn:microsoft.com/office/officeart/2005/8/layout/radial6"/>
    <dgm:cxn modelId="{2BDA7B70-478F-664F-9AAA-8CDD1692E556}" srcId="{3090A547-C6C9-394C-AD80-6149F009F7EA}" destId="{AE7A752E-17EF-6E45-B447-E83D735C4E64}" srcOrd="0" destOrd="0" parTransId="{1DD55FAB-0F08-9341-89E9-E04D666FA487}" sibTransId="{8B0A2E7C-D70E-554D-8A74-20E818AAF2F8}"/>
    <dgm:cxn modelId="{82DB547F-9012-8144-8986-07C2E63482CC}" type="presOf" srcId="{88A35DF8-442D-1B41-90F0-4518AEA36530}" destId="{7689434B-9071-6A41-A826-F25324D7B026}" srcOrd="0" destOrd="0" presId="urn:microsoft.com/office/officeart/2005/8/layout/radial6"/>
    <dgm:cxn modelId="{4CB0FDA5-FDBF-D141-BF84-ECA36B51FEE1}" type="presOf" srcId="{3090A547-C6C9-394C-AD80-6149F009F7EA}" destId="{130E3DDF-2343-1549-B090-F4F11DB6C5EA}" srcOrd="0" destOrd="0" presId="urn:microsoft.com/office/officeart/2005/8/layout/radial6"/>
    <dgm:cxn modelId="{5D5E39CC-4274-5745-94BA-00600FDFB29E}" type="presOf" srcId="{AE7A752E-17EF-6E45-B447-E83D735C4E64}" destId="{05F178FC-27A7-5B4F-9BC8-98B7891835FF}" srcOrd="0" destOrd="0" presId="urn:microsoft.com/office/officeart/2005/8/layout/radial6"/>
    <dgm:cxn modelId="{FC36FEDD-DB75-0744-B4DB-BB1E5822B142}" srcId="{AE7A752E-17EF-6E45-B447-E83D735C4E64}" destId="{E46FCF96-BBB1-C842-B1E7-106BE66DD55B}" srcOrd="1" destOrd="0" parTransId="{E4B6D594-D2F2-3B47-B867-60250ECEE5F3}" sibTransId="{B9BD71E5-8E18-D94E-935D-80289F5AAA72}"/>
    <dgm:cxn modelId="{19CC95EB-3F11-6840-A3C5-267EFD640B0D}" srcId="{AE7A752E-17EF-6E45-B447-E83D735C4E64}" destId="{88A35DF8-442D-1B41-90F0-4518AEA36530}" srcOrd="2" destOrd="0" parTransId="{909196F4-F86A-9A43-B617-90ADC5174329}" sibTransId="{F4496B95-51DC-A842-AD4F-8680AC7F4F71}"/>
    <dgm:cxn modelId="{22C6BBF3-475D-BC49-A6C1-03F609B68764}" type="presOf" srcId="{F4496B95-51DC-A842-AD4F-8680AC7F4F71}" destId="{F249189F-BA6C-B24F-8B82-A00041C53709}" srcOrd="0" destOrd="0" presId="urn:microsoft.com/office/officeart/2005/8/layout/radial6"/>
    <dgm:cxn modelId="{007E814F-C972-C246-8C25-B31210C9B6C9}" type="presParOf" srcId="{130E3DDF-2343-1549-B090-F4F11DB6C5EA}" destId="{05F178FC-27A7-5B4F-9BC8-98B7891835FF}" srcOrd="0" destOrd="0" presId="urn:microsoft.com/office/officeart/2005/8/layout/radial6"/>
    <dgm:cxn modelId="{C1F501CC-15CC-7846-8C78-960CF970882F}" type="presParOf" srcId="{130E3DDF-2343-1549-B090-F4F11DB6C5EA}" destId="{9961848F-DD70-0D4F-9AC3-E1C73DC74D41}" srcOrd="1" destOrd="0" presId="urn:microsoft.com/office/officeart/2005/8/layout/radial6"/>
    <dgm:cxn modelId="{44124E52-C794-774A-B0C2-CE699B64CBA1}" type="presParOf" srcId="{130E3DDF-2343-1549-B090-F4F11DB6C5EA}" destId="{5E2E1A0E-6197-B34E-BE2A-F2E707466C01}" srcOrd="2" destOrd="0" presId="urn:microsoft.com/office/officeart/2005/8/layout/radial6"/>
    <dgm:cxn modelId="{9CF29149-E3CD-7645-A8C7-1B15F7218BA8}" type="presParOf" srcId="{130E3DDF-2343-1549-B090-F4F11DB6C5EA}" destId="{5EC78E23-2766-5F48-BC5E-406DE74F0E26}" srcOrd="3" destOrd="0" presId="urn:microsoft.com/office/officeart/2005/8/layout/radial6"/>
    <dgm:cxn modelId="{9CCB6D51-61CF-0044-A5E1-63EA0213E874}" type="presParOf" srcId="{130E3DDF-2343-1549-B090-F4F11DB6C5EA}" destId="{B0BD3D9A-1EC2-C84A-AAEA-4F2991B9EA67}" srcOrd="4" destOrd="0" presId="urn:microsoft.com/office/officeart/2005/8/layout/radial6"/>
    <dgm:cxn modelId="{462928CA-7D46-7545-924A-26D517DBC85F}" type="presParOf" srcId="{130E3DDF-2343-1549-B090-F4F11DB6C5EA}" destId="{E285D4A3-1387-2C4C-88DE-56E6B5D28FDD}" srcOrd="5" destOrd="0" presId="urn:microsoft.com/office/officeart/2005/8/layout/radial6"/>
    <dgm:cxn modelId="{E70A8DB6-6076-624C-B41C-6D270D304CCC}" type="presParOf" srcId="{130E3DDF-2343-1549-B090-F4F11DB6C5EA}" destId="{D29867BF-D337-DF4E-90DE-5F767A920BB1}" srcOrd="6" destOrd="0" presId="urn:microsoft.com/office/officeart/2005/8/layout/radial6"/>
    <dgm:cxn modelId="{21E41423-A45B-D849-9C0A-B005E20BCC78}" type="presParOf" srcId="{130E3DDF-2343-1549-B090-F4F11DB6C5EA}" destId="{7689434B-9071-6A41-A826-F25324D7B026}" srcOrd="7" destOrd="0" presId="urn:microsoft.com/office/officeart/2005/8/layout/radial6"/>
    <dgm:cxn modelId="{716D4422-4C4F-B04A-B963-208D5CDE4B0B}" type="presParOf" srcId="{130E3DDF-2343-1549-B090-F4F11DB6C5EA}" destId="{18F7CE31-FB4E-3843-A566-86D3696C36CD}" srcOrd="8" destOrd="0" presId="urn:microsoft.com/office/officeart/2005/8/layout/radial6"/>
    <dgm:cxn modelId="{8FB694A8-5D86-1C45-BE5D-2C886BEED9BE}" type="presParOf" srcId="{130E3DDF-2343-1549-B090-F4F11DB6C5EA}" destId="{F249189F-BA6C-B24F-8B82-A00041C53709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75E2E86-FA3B-AB4D-A6BB-F8C7D56FCA9B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7C83F-D923-314D-B836-40B4063DCFE0}">
      <dgm:prSet phldrT="[Text]"/>
      <dgm:spPr/>
      <dgm:t>
        <a:bodyPr/>
        <a:lstStyle/>
        <a:p>
          <a:r>
            <a:rPr lang="en-US" dirty="0"/>
            <a:t>Define</a:t>
          </a:r>
        </a:p>
      </dgm:t>
    </dgm:pt>
    <dgm:pt modelId="{8DE3E6CE-75E8-D748-8CC2-840A5468EC7B}" type="parTrans" cxnId="{753C2B6C-7F06-DC4C-974F-375EC711E825}">
      <dgm:prSet/>
      <dgm:spPr/>
      <dgm:t>
        <a:bodyPr/>
        <a:lstStyle/>
        <a:p>
          <a:endParaRPr lang="en-US"/>
        </a:p>
      </dgm:t>
    </dgm:pt>
    <dgm:pt modelId="{89E161CB-EF24-5444-A34F-EC7B35E03CAC}" type="sibTrans" cxnId="{753C2B6C-7F06-DC4C-974F-375EC711E825}">
      <dgm:prSet/>
      <dgm:spPr/>
      <dgm:t>
        <a:bodyPr/>
        <a:lstStyle/>
        <a:p>
          <a:endParaRPr lang="en-US"/>
        </a:p>
      </dgm:t>
    </dgm:pt>
    <dgm:pt modelId="{1DB6C13C-3054-3D4D-98D4-7C3286FDE96C}">
      <dgm:prSet phldrT="[Text]"/>
      <dgm:spPr/>
      <dgm:t>
        <a:bodyPr/>
        <a:lstStyle/>
        <a:p>
          <a:r>
            <a:rPr lang="en-US" dirty="0"/>
            <a:t>Measure</a:t>
          </a:r>
        </a:p>
      </dgm:t>
    </dgm:pt>
    <dgm:pt modelId="{6B879B78-055E-5641-A064-2604E83A69AD}" type="parTrans" cxnId="{38F1FA87-61AA-494E-97A7-232D14670280}">
      <dgm:prSet/>
      <dgm:spPr/>
      <dgm:t>
        <a:bodyPr/>
        <a:lstStyle/>
        <a:p>
          <a:endParaRPr lang="en-US"/>
        </a:p>
      </dgm:t>
    </dgm:pt>
    <dgm:pt modelId="{75EF5C9E-3E15-814A-97A7-09688C73B15D}" type="sibTrans" cxnId="{38F1FA87-61AA-494E-97A7-232D14670280}">
      <dgm:prSet/>
      <dgm:spPr/>
      <dgm:t>
        <a:bodyPr/>
        <a:lstStyle/>
        <a:p>
          <a:endParaRPr lang="en-US"/>
        </a:p>
      </dgm:t>
    </dgm:pt>
    <dgm:pt modelId="{D9F1B9F5-93DF-214C-AFE2-F2CB4AF7385D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4D668662-601A-9D4B-831A-9A9666DF4662}" type="parTrans" cxnId="{D0EF5D09-F631-5A47-B980-577CF4FD5263}">
      <dgm:prSet/>
      <dgm:spPr/>
      <dgm:t>
        <a:bodyPr/>
        <a:lstStyle/>
        <a:p>
          <a:endParaRPr lang="en-US"/>
        </a:p>
      </dgm:t>
    </dgm:pt>
    <dgm:pt modelId="{A94F6AC5-0DD6-2049-ABDD-68F7F18FA20E}" type="sibTrans" cxnId="{D0EF5D09-F631-5A47-B980-577CF4FD5263}">
      <dgm:prSet/>
      <dgm:spPr/>
      <dgm:t>
        <a:bodyPr/>
        <a:lstStyle/>
        <a:p>
          <a:endParaRPr lang="en-US"/>
        </a:p>
      </dgm:t>
    </dgm:pt>
    <dgm:pt modelId="{85F517E7-0EB4-C44A-A1FD-05309AF436EC}">
      <dgm:prSet phldrT="[Text]"/>
      <dgm:spPr/>
      <dgm:t>
        <a:bodyPr/>
        <a:lstStyle/>
        <a:p>
          <a:r>
            <a:rPr lang="en-US" dirty="0"/>
            <a:t>Improve</a:t>
          </a:r>
        </a:p>
      </dgm:t>
    </dgm:pt>
    <dgm:pt modelId="{BBD56EB1-3CDC-1647-B4C9-33B00D1432FC}" type="parTrans" cxnId="{7A0E534D-7610-DF4C-85EE-0268A3523D50}">
      <dgm:prSet/>
      <dgm:spPr/>
      <dgm:t>
        <a:bodyPr/>
        <a:lstStyle/>
        <a:p>
          <a:endParaRPr lang="en-US"/>
        </a:p>
      </dgm:t>
    </dgm:pt>
    <dgm:pt modelId="{ACF699E7-B765-4A43-B77D-F1BC4E01E454}" type="sibTrans" cxnId="{7A0E534D-7610-DF4C-85EE-0268A3523D50}">
      <dgm:prSet/>
      <dgm:spPr/>
      <dgm:t>
        <a:bodyPr/>
        <a:lstStyle/>
        <a:p>
          <a:endParaRPr lang="en-US"/>
        </a:p>
      </dgm:t>
    </dgm:pt>
    <dgm:pt modelId="{FBA1C80E-97CC-B642-922C-F6D51D0FE5C0}" type="pres">
      <dgm:prSet presAssocID="{075E2E86-FA3B-AB4D-A6BB-F8C7D56FCA9B}" presName="cycle" presStyleCnt="0">
        <dgm:presLayoutVars>
          <dgm:dir/>
          <dgm:resizeHandles val="exact"/>
        </dgm:presLayoutVars>
      </dgm:prSet>
      <dgm:spPr/>
    </dgm:pt>
    <dgm:pt modelId="{2A311E06-B153-7346-80F4-E99FAFA23C23}" type="pres">
      <dgm:prSet presAssocID="{0C97C83F-D923-314D-B836-40B4063DCFE0}" presName="dummy" presStyleCnt="0"/>
      <dgm:spPr/>
    </dgm:pt>
    <dgm:pt modelId="{00D2C09C-93CC-4541-9E46-CA7E884934EB}" type="pres">
      <dgm:prSet presAssocID="{0C97C83F-D923-314D-B836-40B4063DCFE0}" presName="node" presStyleLbl="revTx" presStyleIdx="0" presStyleCnt="4">
        <dgm:presLayoutVars>
          <dgm:bulletEnabled val="1"/>
        </dgm:presLayoutVars>
      </dgm:prSet>
      <dgm:spPr/>
    </dgm:pt>
    <dgm:pt modelId="{1E140E0D-0A27-6E46-A5DC-5A0BC2EF4C64}" type="pres">
      <dgm:prSet presAssocID="{89E161CB-EF24-5444-A34F-EC7B35E03CAC}" presName="sibTrans" presStyleLbl="node1" presStyleIdx="0" presStyleCnt="4"/>
      <dgm:spPr/>
    </dgm:pt>
    <dgm:pt modelId="{9E68786F-7F15-904E-9539-DD7E5A2410DC}" type="pres">
      <dgm:prSet presAssocID="{1DB6C13C-3054-3D4D-98D4-7C3286FDE96C}" presName="dummy" presStyleCnt="0"/>
      <dgm:spPr/>
    </dgm:pt>
    <dgm:pt modelId="{D5EA2EC7-72CD-2B4A-B3F9-8F283CA44472}" type="pres">
      <dgm:prSet presAssocID="{1DB6C13C-3054-3D4D-98D4-7C3286FDE96C}" presName="node" presStyleLbl="revTx" presStyleIdx="1" presStyleCnt="4">
        <dgm:presLayoutVars>
          <dgm:bulletEnabled val="1"/>
        </dgm:presLayoutVars>
      </dgm:prSet>
      <dgm:spPr/>
    </dgm:pt>
    <dgm:pt modelId="{25D4A784-6CDF-2E42-AAB7-E2642E0BEFC3}" type="pres">
      <dgm:prSet presAssocID="{75EF5C9E-3E15-814A-97A7-09688C73B15D}" presName="sibTrans" presStyleLbl="node1" presStyleIdx="1" presStyleCnt="4"/>
      <dgm:spPr/>
    </dgm:pt>
    <dgm:pt modelId="{E2948D9E-8FD7-7448-B156-57D4E023658A}" type="pres">
      <dgm:prSet presAssocID="{D9F1B9F5-93DF-214C-AFE2-F2CB4AF7385D}" presName="dummy" presStyleCnt="0"/>
      <dgm:spPr/>
    </dgm:pt>
    <dgm:pt modelId="{42A83078-1387-9444-BAC7-E7E7810F6AE3}" type="pres">
      <dgm:prSet presAssocID="{D9F1B9F5-93DF-214C-AFE2-F2CB4AF7385D}" presName="node" presStyleLbl="revTx" presStyleIdx="2" presStyleCnt="4">
        <dgm:presLayoutVars>
          <dgm:bulletEnabled val="1"/>
        </dgm:presLayoutVars>
      </dgm:prSet>
      <dgm:spPr/>
    </dgm:pt>
    <dgm:pt modelId="{7CB0EC61-16FB-BC4F-A3C2-111E40260F9A}" type="pres">
      <dgm:prSet presAssocID="{A94F6AC5-0DD6-2049-ABDD-68F7F18FA20E}" presName="sibTrans" presStyleLbl="node1" presStyleIdx="2" presStyleCnt="4"/>
      <dgm:spPr/>
    </dgm:pt>
    <dgm:pt modelId="{C41FDD61-64AF-CB4D-8CBF-400D1B14949A}" type="pres">
      <dgm:prSet presAssocID="{85F517E7-0EB4-C44A-A1FD-05309AF436EC}" presName="dummy" presStyleCnt="0"/>
      <dgm:spPr/>
    </dgm:pt>
    <dgm:pt modelId="{6EEF4E61-6E5A-C94B-AF3E-7566485669A8}" type="pres">
      <dgm:prSet presAssocID="{85F517E7-0EB4-C44A-A1FD-05309AF436EC}" presName="node" presStyleLbl="revTx" presStyleIdx="3" presStyleCnt="4">
        <dgm:presLayoutVars>
          <dgm:bulletEnabled val="1"/>
        </dgm:presLayoutVars>
      </dgm:prSet>
      <dgm:spPr/>
    </dgm:pt>
    <dgm:pt modelId="{36DC5B4C-6090-5B44-AAB5-E36BDB9C7BD0}" type="pres">
      <dgm:prSet presAssocID="{ACF699E7-B765-4A43-B77D-F1BC4E01E454}" presName="sibTrans" presStyleLbl="node1" presStyleIdx="3" presStyleCnt="4"/>
      <dgm:spPr/>
    </dgm:pt>
  </dgm:ptLst>
  <dgm:cxnLst>
    <dgm:cxn modelId="{D0EF5D09-F631-5A47-B980-577CF4FD5263}" srcId="{075E2E86-FA3B-AB4D-A6BB-F8C7D56FCA9B}" destId="{D9F1B9F5-93DF-214C-AFE2-F2CB4AF7385D}" srcOrd="2" destOrd="0" parTransId="{4D668662-601A-9D4B-831A-9A9666DF4662}" sibTransId="{A94F6AC5-0DD6-2049-ABDD-68F7F18FA20E}"/>
    <dgm:cxn modelId="{87EAFF0A-B8CF-E544-9631-1908CE166E2F}" type="presOf" srcId="{ACF699E7-B765-4A43-B77D-F1BC4E01E454}" destId="{36DC5B4C-6090-5B44-AAB5-E36BDB9C7BD0}" srcOrd="0" destOrd="0" presId="urn:microsoft.com/office/officeart/2005/8/layout/cycle1"/>
    <dgm:cxn modelId="{76D50D4C-864C-E943-A3E8-B83FC4B0A252}" type="presOf" srcId="{A94F6AC5-0DD6-2049-ABDD-68F7F18FA20E}" destId="{7CB0EC61-16FB-BC4F-A3C2-111E40260F9A}" srcOrd="0" destOrd="0" presId="urn:microsoft.com/office/officeart/2005/8/layout/cycle1"/>
    <dgm:cxn modelId="{7A0E534D-7610-DF4C-85EE-0268A3523D50}" srcId="{075E2E86-FA3B-AB4D-A6BB-F8C7D56FCA9B}" destId="{85F517E7-0EB4-C44A-A1FD-05309AF436EC}" srcOrd="3" destOrd="0" parTransId="{BBD56EB1-3CDC-1647-B4C9-33B00D1432FC}" sibTransId="{ACF699E7-B765-4A43-B77D-F1BC4E01E454}"/>
    <dgm:cxn modelId="{7ECB674D-8737-F842-B962-925C6D9BDB23}" type="presOf" srcId="{75EF5C9E-3E15-814A-97A7-09688C73B15D}" destId="{25D4A784-6CDF-2E42-AAB7-E2642E0BEFC3}" srcOrd="0" destOrd="0" presId="urn:microsoft.com/office/officeart/2005/8/layout/cycle1"/>
    <dgm:cxn modelId="{753C2B6C-7F06-DC4C-974F-375EC711E825}" srcId="{075E2E86-FA3B-AB4D-A6BB-F8C7D56FCA9B}" destId="{0C97C83F-D923-314D-B836-40B4063DCFE0}" srcOrd="0" destOrd="0" parTransId="{8DE3E6CE-75E8-D748-8CC2-840A5468EC7B}" sibTransId="{89E161CB-EF24-5444-A34F-EC7B35E03CAC}"/>
    <dgm:cxn modelId="{38F1FA87-61AA-494E-97A7-232D14670280}" srcId="{075E2E86-FA3B-AB4D-A6BB-F8C7D56FCA9B}" destId="{1DB6C13C-3054-3D4D-98D4-7C3286FDE96C}" srcOrd="1" destOrd="0" parTransId="{6B879B78-055E-5641-A064-2604E83A69AD}" sibTransId="{75EF5C9E-3E15-814A-97A7-09688C73B15D}"/>
    <dgm:cxn modelId="{A9E8DD8F-623D-1349-BBF9-4A3B4914CAD2}" type="presOf" srcId="{1DB6C13C-3054-3D4D-98D4-7C3286FDE96C}" destId="{D5EA2EC7-72CD-2B4A-B3F9-8F283CA44472}" srcOrd="0" destOrd="0" presId="urn:microsoft.com/office/officeart/2005/8/layout/cycle1"/>
    <dgm:cxn modelId="{CC8A4DB1-BF95-6B48-96E7-7FAFF50E8EF3}" type="presOf" srcId="{075E2E86-FA3B-AB4D-A6BB-F8C7D56FCA9B}" destId="{FBA1C80E-97CC-B642-922C-F6D51D0FE5C0}" srcOrd="0" destOrd="0" presId="urn:microsoft.com/office/officeart/2005/8/layout/cycle1"/>
    <dgm:cxn modelId="{9B82B0D2-20F0-174F-A4EF-DA2496E6F4B8}" type="presOf" srcId="{89E161CB-EF24-5444-A34F-EC7B35E03CAC}" destId="{1E140E0D-0A27-6E46-A5DC-5A0BC2EF4C64}" srcOrd="0" destOrd="0" presId="urn:microsoft.com/office/officeart/2005/8/layout/cycle1"/>
    <dgm:cxn modelId="{87B1F0E0-EFBD-FC43-9C7C-1A22699B1405}" type="presOf" srcId="{D9F1B9F5-93DF-214C-AFE2-F2CB4AF7385D}" destId="{42A83078-1387-9444-BAC7-E7E7810F6AE3}" srcOrd="0" destOrd="0" presId="urn:microsoft.com/office/officeart/2005/8/layout/cycle1"/>
    <dgm:cxn modelId="{471588EF-508F-0249-9679-38DAE0DF0B38}" type="presOf" srcId="{0C97C83F-D923-314D-B836-40B4063DCFE0}" destId="{00D2C09C-93CC-4541-9E46-CA7E884934EB}" srcOrd="0" destOrd="0" presId="urn:microsoft.com/office/officeart/2005/8/layout/cycle1"/>
    <dgm:cxn modelId="{7FD0E6F5-41E6-4B42-B217-4F1D8601C5B2}" type="presOf" srcId="{85F517E7-0EB4-C44A-A1FD-05309AF436EC}" destId="{6EEF4E61-6E5A-C94B-AF3E-7566485669A8}" srcOrd="0" destOrd="0" presId="urn:microsoft.com/office/officeart/2005/8/layout/cycle1"/>
    <dgm:cxn modelId="{5901A36C-C007-DD45-8363-B0227B1971E0}" type="presParOf" srcId="{FBA1C80E-97CC-B642-922C-F6D51D0FE5C0}" destId="{2A311E06-B153-7346-80F4-E99FAFA23C23}" srcOrd="0" destOrd="0" presId="urn:microsoft.com/office/officeart/2005/8/layout/cycle1"/>
    <dgm:cxn modelId="{3F96ED4C-B541-834D-BBB7-E4CC2D3CF326}" type="presParOf" srcId="{FBA1C80E-97CC-B642-922C-F6D51D0FE5C0}" destId="{00D2C09C-93CC-4541-9E46-CA7E884934EB}" srcOrd="1" destOrd="0" presId="urn:microsoft.com/office/officeart/2005/8/layout/cycle1"/>
    <dgm:cxn modelId="{684F2DCE-CB06-D645-9F7F-35933F7BDB66}" type="presParOf" srcId="{FBA1C80E-97CC-B642-922C-F6D51D0FE5C0}" destId="{1E140E0D-0A27-6E46-A5DC-5A0BC2EF4C64}" srcOrd="2" destOrd="0" presId="urn:microsoft.com/office/officeart/2005/8/layout/cycle1"/>
    <dgm:cxn modelId="{609292EA-FD4F-CC42-9F5E-13B9922B9A22}" type="presParOf" srcId="{FBA1C80E-97CC-B642-922C-F6D51D0FE5C0}" destId="{9E68786F-7F15-904E-9539-DD7E5A2410DC}" srcOrd="3" destOrd="0" presId="urn:microsoft.com/office/officeart/2005/8/layout/cycle1"/>
    <dgm:cxn modelId="{EB3586E7-B4E9-D24F-A085-0BD17C10672D}" type="presParOf" srcId="{FBA1C80E-97CC-B642-922C-F6D51D0FE5C0}" destId="{D5EA2EC7-72CD-2B4A-B3F9-8F283CA44472}" srcOrd="4" destOrd="0" presId="urn:microsoft.com/office/officeart/2005/8/layout/cycle1"/>
    <dgm:cxn modelId="{51323426-18A2-FC41-8374-E47184679E12}" type="presParOf" srcId="{FBA1C80E-97CC-B642-922C-F6D51D0FE5C0}" destId="{25D4A784-6CDF-2E42-AAB7-E2642E0BEFC3}" srcOrd="5" destOrd="0" presId="urn:microsoft.com/office/officeart/2005/8/layout/cycle1"/>
    <dgm:cxn modelId="{3D9EA67E-4085-CC4D-9A2A-FC418B684A47}" type="presParOf" srcId="{FBA1C80E-97CC-B642-922C-F6D51D0FE5C0}" destId="{E2948D9E-8FD7-7448-B156-57D4E023658A}" srcOrd="6" destOrd="0" presId="urn:microsoft.com/office/officeart/2005/8/layout/cycle1"/>
    <dgm:cxn modelId="{3A2C49A0-4EE3-E641-A6AD-A3561FD765A5}" type="presParOf" srcId="{FBA1C80E-97CC-B642-922C-F6D51D0FE5C0}" destId="{42A83078-1387-9444-BAC7-E7E7810F6AE3}" srcOrd="7" destOrd="0" presId="urn:microsoft.com/office/officeart/2005/8/layout/cycle1"/>
    <dgm:cxn modelId="{4AC77B49-D2D0-A046-B954-B27ECD4CAE8B}" type="presParOf" srcId="{FBA1C80E-97CC-B642-922C-F6D51D0FE5C0}" destId="{7CB0EC61-16FB-BC4F-A3C2-111E40260F9A}" srcOrd="8" destOrd="0" presId="urn:microsoft.com/office/officeart/2005/8/layout/cycle1"/>
    <dgm:cxn modelId="{CD7F51E5-FBDA-8249-AC64-9CC96CF15511}" type="presParOf" srcId="{FBA1C80E-97CC-B642-922C-F6D51D0FE5C0}" destId="{C41FDD61-64AF-CB4D-8CBF-400D1B14949A}" srcOrd="9" destOrd="0" presId="urn:microsoft.com/office/officeart/2005/8/layout/cycle1"/>
    <dgm:cxn modelId="{57FD15D6-FEC0-4B47-A103-B1F51607B917}" type="presParOf" srcId="{FBA1C80E-97CC-B642-922C-F6D51D0FE5C0}" destId="{6EEF4E61-6E5A-C94B-AF3E-7566485669A8}" srcOrd="10" destOrd="0" presId="urn:microsoft.com/office/officeart/2005/8/layout/cycle1"/>
    <dgm:cxn modelId="{E35932BA-9532-6941-96D0-882A653B0AC2}" type="presParOf" srcId="{FBA1C80E-97CC-B642-922C-F6D51D0FE5C0}" destId="{36DC5B4C-6090-5B44-AAB5-E36BDB9C7BD0}" srcOrd="11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8CD3E-3286-B24A-AEE3-984E36E6D9F5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8940AF-37E8-B046-B2A2-40961CB319EF}">
      <dgm:prSet phldrT="[Text]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dirty="0"/>
            <a:t>Application</a:t>
          </a:r>
        </a:p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dirty="0"/>
            <a:t>TravisTorrent</a:t>
          </a:r>
        </a:p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dirty="0"/>
            <a:t>Data set</a:t>
          </a:r>
        </a:p>
      </dgm:t>
    </dgm:pt>
    <dgm:pt modelId="{FD450B6A-F070-2347-B912-AE70DFAD58C3}" type="parTrans" cxnId="{76E21AD2-DE19-DE4B-803E-AC489F44DCCB}">
      <dgm:prSet/>
      <dgm:spPr/>
      <dgm:t>
        <a:bodyPr/>
        <a:lstStyle/>
        <a:p>
          <a:endParaRPr lang="en-US"/>
        </a:p>
      </dgm:t>
    </dgm:pt>
    <dgm:pt modelId="{2A8627DA-DD9F-404D-89C0-DFD74A6BDFC4}" type="sibTrans" cxnId="{76E21AD2-DE19-DE4B-803E-AC489F44DCCB}">
      <dgm:prSet/>
      <dgm:spPr/>
      <dgm:t>
        <a:bodyPr/>
        <a:lstStyle/>
        <a:p>
          <a:endParaRPr lang="en-US"/>
        </a:p>
      </dgm:t>
    </dgm:pt>
    <dgm:pt modelId="{CCFF33BA-163D-DE41-B9A2-EFE6B92B1972}">
      <dgm:prSet phldrT="[Text]"/>
      <dgm:spPr/>
      <dgm:t>
        <a:bodyPr/>
        <a:lstStyle/>
        <a:p>
          <a:r>
            <a:rPr lang="en-US" dirty="0"/>
            <a:t>Data Quality Fundamentals</a:t>
          </a:r>
        </a:p>
      </dgm:t>
    </dgm:pt>
    <dgm:pt modelId="{3D566DDD-6671-3844-AEED-679D9ADA8823}" type="parTrans" cxnId="{A11651F1-9BAC-1145-937B-DE695777461E}">
      <dgm:prSet/>
      <dgm:spPr/>
      <dgm:t>
        <a:bodyPr/>
        <a:lstStyle/>
        <a:p>
          <a:endParaRPr lang="en-US"/>
        </a:p>
      </dgm:t>
    </dgm:pt>
    <dgm:pt modelId="{BA3427F8-22F1-5D40-A118-8E1CE4EF8AB6}" type="sibTrans" cxnId="{A11651F1-9BAC-1145-937B-DE695777461E}">
      <dgm:prSet/>
      <dgm:spPr/>
      <dgm:t>
        <a:bodyPr/>
        <a:lstStyle/>
        <a:p>
          <a:endParaRPr lang="en-US"/>
        </a:p>
      </dgm:t>
    </dgm:pt>
    <dgm:pt modelId="{04747850-16AF-C54C-AB8F-AA0F1483A19B}">
      <dgm:prSet phldrT="[Text]"/>
      <dgm:spPr/>
      <dgm:t>
        <a:bodyPr/>
        <a:lstStyle/>
        <a:p>
          <a:r>
            <a:rPr lang="en-US" dirty="0"/>
            <a:t>Assessment Methodologies Overview</a:t>
          </a:r>
        </a:p>
      </dgm:t>
    </dgm:pt>
    <dgm:pt modelId="{0FE26F3F-9909-C343-9167-D9AE9A7A01B9}" type="parTrans" cxnId="{1410EFBC-61C0-1C4C-9DAD-6F13C2565ADB}">
      <dgm:prSet/>
      <dgm:spPr/>
      <dgm:t>
        <a:bodyPr/>
        <a:lstStyle/>
        <a:p>
          <a:endParaRPr lang="en-US"/>
        </a:p>
      </dgm:t>
    </dgm:pt>
    <dgm:pt modelId="{DA533BF1-6A09-0649-BAFD-F251A7775515}" type="sibTrans" cxnId="{1410EFBC-61C0-1C4C-9DAD-6F13C2565ADB}">
      <dgm:prSet/>
      <dgm:spPr/>
      <dgm:t>
        <a:bodyPr/>
        <a:lstStyle/>
        <a:p>
          <a:endParaRPr lang="en-US"/>
        </a:p>
      </dgm:t>
    </dgm:pt>
    <dgm:pt modelId="{EF0EFEDC-9445-A748-A28E-C6143DCC21FB}">
      <dgm:prSet phldrT="[Text]"/>
      <dgm:spPr/>
      <dgm:t>
        <a:bodyPr/>
        <a:lstStyle/>
        <a:p>
          <a:r>
            <a:rPr lang="en-US" dirty="0"/>
            <a:t>Data Quality Assessment</a:t>
          </a:r>
        </a:p>
      </dgm:t>
    </dgm:pt>
    <dgm:pt modelId="{449E017C-DA77-FD4B-89E5-FD37AEEC7CFC}" type="parTrans" cxnId="{57BCEA61-1123-B049-A2D4-BA2CFE315C5C}">
      <dgm:prSet/>
      <dgm:spPr/>
      <dgm:t>
        <a:bodyPr/>
        <a:lstStyle/>
        <a:p>
          <a:endParaRPr lang="en-US"/>
        </a:p>
      </dgm:t>
    </dgm:pt>
    <dgm:pt modelId="{DD8B6845-8FC0-7A46-8163-03C5006C2F94}" type="sibTrans" cxnId="{57BCEA61-1123-B049-A2D4-BA2CFE315C5C}">
      <dgm:prSet/>
      <dgm:spPr/>
      <dgm:t>
        <a:bodyPr/>
        <a:lstStyle/>
        <a:p>
          <a:endParaRPr lang="en-US"/>
        </a:p>
      </dgm:t>
    </dgm:pt>
    <dgm:pt modelId="{1AB9DEE9-0AF1-D347-A43A-256BD785BA31}" type="pres">
      <dgm:prSet presAssocID="{01A8CD3E-3286-B24A-AEE3-984E36E6D9F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3415A3-9D92-BC43-BD9B-00385CD00DED}" type="pres">
      <dgm:prSet presAssocID="{EF0EFEDC-9445-A748-A28E-C6143DCC21FB}" presName="centerShape" presStyleLbl="node0" presStyleIdx="0" presStyleCnt="1"/>
      <dgm:spPr/>
    </dgm:pt>
    <dgm:pt modelId="{DA0E94C9-9884-0044-9C9B-C27FCB35C245}" type="pres">
      <dgm:prSet presAssocID="{3D566DDD-6671-3844-AEED-679D9ADA8823}" presName="parTrans" presStyleLbl="bgSibTrans2D1" presStyleIdx="0" presStyleCnt="3"/>
      <dgm:spPr/>
    </dgm:pt>
    <dgm:pt modelId="{37EAD12E-A1CB-1E45-915F-1B403A1CB784}" type="pres">
      <dgm:prSet presAssocID="{CCFF33BA-163D-DE41-B9A2-EFE6B92B1972}" presName="node" presStyleLbl="node1" presStyleIdx="0" presStyleCnt="3">
        <dgm:presLayoutVars>
          <dgm:bulletEnabled val="1"/>
        </dgm:presLayoutVars>
      </dgm:prSet>
      <dgm:spPr/>
    </dgm:pt>
    <dgm:pt modelId="{BF4A4B53-2E2C-FF4D-A9AA-39356BA5BFB3}" type="pres">
      <dgm:prSet presAssocID="{0FE26F3F-9909-C343-9167-D9AE9A7A01B9}" presName="parTrans" presStyleLbl="bgSibTrans2D1" presStyleIdx="1" presStyleCnt="3"/>
      <dgm:spPr/>
    </dgm:pt>
    <dgm:pt modelId="{F379B4A7-7AAD-0340-8AB5-2D8C3745647C}" type="pres">
      <dgm:prSet presAssocID="{04747850-16AF-C54C-AB8F-AA0F1483A19B}" presName="node" presStyleLbl="node1" presStyleIdx="1" presStyleCnt="3">
        <dgm:presLayoutVars>
          <dgm:bulletEnabled val="1"/>
        </dgm:presLayoutVars>
      </dgm:prSet>
      <dgm:spPr/>
    </dgm:pt>
    <dgm:pt modelId="{C2D3644E-F4FD-8C4A-9ABD-C77364125B33}" type="pres">
      <dgm:prSet presAssocID="{FD450B6A-F070-2347-B912-AE70DFAD58C3}" presName="parTrans" presStyleLbl="bgSibTrans2D1" presStyleIdx="2" presStyleCnt="3"/>
      <dgm:spPr/>
    </dgm:pt>
    <dgm:pt modelId="{04B16DB6-B3A0-884F-ABA7-171741348EEC}" type="pres">
      <dgm:prSet presAssocID="{E68940AF-37E8-B046-B2A2-40961CB319EF}" presName="node" presStyleLbl="node1" presStyleIdx="2" presStyleCnt="3" custRadScaleRad="98722" custRadScaleInc="-236">
        <dgm:presLayoutVars>
          <dgm:bulletEnabled val="1"/>
        </dgm:presLayoutVars>
      </dgm:prSet>
      <dgm:spPr/>
    </dgm:pt>
  </dgm:ptLst>
  <dgm:cxnLst>
    <dgm:cxn modelId="{05468F0D-1C1F-AE4A-8E64-07A9D5E4105F}" type="presOf" srcId="{CCFF33BA-163D-DE41-B9A2-EFE6B92B1972}" destId="{37EAD12E-A1CB-1E45-915F-1B403A1CB784}" srcOrd="0" destOrd="0" presId="urn:microsoft.com/office/officeart/2005/8/layout/radial4"/>
    <dgm:cxn modelId="{3E72611F-16C2-0541-8AA5-B7634D213B30}" type="presOf" srcId="{0FE26F3F-9909-C343-9167-D9AE9A7A01B9}" destId="{BF4A4B53-2E2C-FF4D-A9AA-39356BA5BFB3}" srcOrd="0" destOrd="0" presId="urn:microsoft.com/office/officeart/2005/8/layout/radial4"/>
    <dgm:cxn modelId="{7780C643-0653-4F41-859F-D841BBEA71A1}" type="presOf" srcId="{E68940AF-37E8-B046-B2A2-40961CB319EF}" destId="{04B16DB6-B3A0-884F-ABA7-171741348EEC}" srcOrd="0" destOrd="0" presId="urn:microsoft.com/office/officeart/2005/8/layout/radial4"/>
    <dgm:cxn modelId="{679A1154-C32E-4E40-A700-2548F8EB865E}" type="presOf" srcId="{01A8CD3E-3286-B24A-AEE3-984E36E6D9F5}" destId="{1AB9DEE9-0AF1-D347-A43A-256BD785BA31}" srcOrd="0" destOrd="0" presId="urn:microsoft.com/office/officeart/2005/8/layout/radial4"/>
    <dgm:cxn modelId="{57BCEA61-1123-B049-A2D4-BA2CFE315C5C}" srcId="{01A8CD3E-3286-B24A-AEE3-984E36E6D9F5}" destId="{EF0EFEDC-9445-A748-A28E-C6143DCC21FB}" srcOrd="0" destOrd="0" parTransId="{449E017C-DA77-FD4B-89E5-FD37AEEC7CFC}" sibTransId="{DD8B6845-8FC0-7A46-8163-03C5006C2F94}"/>
    <dgm:cxn modelId="{C2AB0862-4235-9447-A0D9-D3C045BA34D6}" type="presOf" srcId="{3D566DDD-6671-3844-AEED-679D9ADA8823}" destId="{DA0E94C9-9884-0044-9C9B-C27FCB35C245}" srcOrd="0" destOrd="0" presId="urn:microsoft.com/office/officeart/2005/8/layout/radial4"/>
    <dgm:cxn modelId="{A8AD2565-1C2F-AE43-84DD-BD930826374B}" type="presOf" srcId="{04747850-16AF-C54C-AB8F-AA0F1483A19B}" destId="{F379B4A7-7AAD-0340-8AB5-2D8C3745647C}" srcOrd="0" destOrd="0" presId="urn:microsoft.com/office/officeart/2005/8/layout/radial4"/>
    <dgm:cxn modelId="{FE3F1691-B8F8-7A41-80BE-AADA14A3C459}" type="presOf" srcId="{EF0EFEDC-9445-A748-A28E-C6143DCC21FB}" destId="{943415A3-9D92-BC43-BD9B-00385CD00DED}" srcOrd="0" destOrd="0" presId="urn:microsoft.com/office/officeart/2005/8/layout/radial4"/>
    <dgm:cxn modelId="{8E1EF29B-D39C-9842-B98D-C4B56A4AC0D8}" type="presOf" srcId="{FD450B6A-F070-2347-B912-AE70DFAD58C3}" destId="{C2D3644E-F4FD-8C4A-9ABD-C77364125B33}" srcOrd="0" destOrd="0" presId="urn:microsoft.com/office/officeart/2005/8/layout/radial4"/>
    <dgm:cxn modelId="{1410EFBC-61C0-1C4C-9DAD-6F13C2565ADB}" srcId="{EF0EFEDC-9445-A748-A28E-C6143DCC21FB}" destId="{04747850-16AF-C54C-AB8F-AA0F1483A19B}" srcOrd="1" destOrd="0" parTransId="{0FE26F3F-9909-C343-9167-D9AE9A7A01B9}" sibTransId="{DA533BF1-6A09-0649-BAFD-F251A7775515}"/>
    <dgm:cxn modelId="{76E21AD2-DE19-DE4B-803E-AC489F44DCCB}" srcId="{EF0EFEDC-9445-A748-A28E-C6143DCC21FB}" destId="{E68940AF-37E8-B046-B2A2-40961CB319EF}" srcOrd="2" destOrd="0" parTransId="{FD450B6A-F070-2347-B912-AE70DFAD58C3}" sibTransId="{2A8627DA-DD9F-404D-89C0-DFD74A6BDFC4}"/>
    <dgm:cxn modelId="{A11651F1-9BAC-1145-937B-DE695777461E}" srcId="{EF0EFEDC-9445-A748-A28E-C6143DCC21FB}" destId="{CCFF33BA-163D-DE41-B9A2-EFE6B92B1972}" srcOrd="0" destOrd="0" parTransId="{3D566DDD-6671-3844-AEED-679D9ADA8823}" sibTransId="{BA3427F8-22F1-5D40-A118-8E1CE4EF8AB6}"/>
    <dgm:cxn modelId="{9E3B78F6-3707-AB45-A462-AD156C9149ED}" type="presParOf" srcId="{1AB9DEE9-0AF1-D347-A43A-256BD785BA31}" destId="{943415A3-9D92-BC43-BD9B-00385CD00DED}" srcOrd="0" destOrd="0" presId="urn:microsoft.com/office/officeart/2005/8/layout/radial4"/>
    <dgm:cxn modelId="{A671D645-8D13-BD42-85AF-FE01CB1D138E}" type="presParOf" srcId="{1AB9DEE9-0AF1-D347-A43A-256BD785BA31}" destId="{DA0E94C9-9884-0044-9C9B-C27FCB35C245}" srcOrd="1" destOrd="0" presId="urn:microsoft.com/office/officeart/2005/8/layout/radial4"/>
    <dgm:cxn modelId="{57778A87-9FA0-794B-9D2F-353CE6CA0925}" type="presParOf" srcId="{1AB9DEE9-0AF1-D347-A43A-256BD785BA31}" destId="{37EAD12E-A1CB-1E45-915F-1B403A1CB784}" srcOrd="2" destOrd="0" presId="urn:microsoft.com/office/officeart/2005/8/layout/radial4"/>
    <dgm:cxn modelId="{BCFB45C5-20D2-8C48-818B-2775F5EFE02E}" type="presParOf" srcId="{1AB9DEE9-0AF1-D347-A43A-256BD785BA31}" destId="{BF4A4B53-2E2C-FF4D-A9AA-39356BA5BFB3}" srcOrd="3" destOrd="0" presId="urn:microsoft.com/office/officeart/2005/8/layout/radial4"/>
    <dgm:cxn modelId="{49FFC42A-7184-5941-B560-1F75E1D28F47}" type="presParOf" srcId="{1AB9DEE9-0AF1-D347-A43A-256BD785BA31}" destId="{F379B4A7-7AAD-0340-8AB5-2D8C3745647C}" srcOrd="4" destOrd="0" presId="urn:microsoft.com/office/officeart/2005/8/layout/radial4"/>
    <dgm:cxn modelId="{A2E7EFC4-CCDA-DE4A-81FA-3A386830A498}" type="presParOf" srcId="{1AB9DEE9-0AF1-D347-A43A-256BD785BA31}" destId="{C2D3644E-F4FD-8C4A-9ABD-C77364125B33}" srcOrd="5" destOrd="0" presId="urn:microsoft.com/office/officeart/2005/8/layout/radial4"/>
    <dgm:cxn modelId="{10BB63EF-C377-4941-B2DB-67CB789CF266}" type="presParOf" srcId="{1AB9DEE9-0AF1-D347-A43A-256BD785BA31}" destId="{04B16DB6-B3A0-884F-ABA7-171741348EE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90A547-C6C9-394C-AD80-6149F009F7EA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7A752E-17EF-6E45-B447-E83D735C4E64}">
      <dgm:prSet phldrT="[Text]"/>
      <dgm:spPr/>
      <dgm:t>
        <a:bodyPr/>
        <a:lstStyle/>
        <a:p>
          <a:r>
            <a:rPr lang="en-US" dirty="0"/>
            <a:t>Data</a:t>
          </a:r>
        </a:p>
        <a:p>
          <a:r>
            <a:rPr lang="en-US" dirty="0"/>
            <a:t>Quality</a:t>
          </a:r>
        </a:p>
      </dgm:t>
    </dgm:pt>
    <dgm:pt modelId="{1DD55FAB-0F08-9341-89E9-E04D666FA487}" type="parTrans" cxnId="{2BDA7B70-478F-664F-9AAA-8CDD1692E556}">
      <dgm:prSet/>
      <dgm:spPr/>
      <dgm:t>
        <a:bodyPr/>
        <a:lstStyle/>
        <a:p>
          <a:endParaRPr lang="en-US"/>
        </a:p>
      </dgm:t>
    </dgm:pt>
    <dgm:pt modelId="{8B0A2E7C-D70E-554D-8A74-20E818AAF2F8}" type="sibTrans" cxnId="{2BDA7B70-478F-664F-9AAA-8CDD1692E556}">
      <dgm:prSet/>
      <dgm:spPr/>
      <dgm:t>
        <a:bodyPr/>
        <a:lstStyle/>
        <a:p>
          <a:endParaRPr lang="en-US"/>
        </a:p>
      </dgm:t>
    </dgm:pt>
    <dgm:pt modelId="{930E3202-7D9B-4048-AE9C-1993CB65BE0C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E40AE296-9FFF-D248-B9BF-E02DFFD0E387}" type="parTrans" cxnId="{FA89543E-037F-E64E-B04E-E2E31D02A4F7}">
      <dgm:prSet/>
      <dgm:spPr/>
      <dgm:t>
        <a:bodyPr/>
        <a:lstStyle/>
        <a:p>
          <a:endParaRPr lang="en-US"/>
        </a:p>
      </dgm:t>
    </dgm:pt>
    <dgm:pt modelId="{F1B9570D-2D09-D44F-9C58-284A1AFD7856}" type="sibTrans" cxnId="{FA89543E-037F-E64E-B04E-E2E31D02A4F7}">
      <dgm:prSet/>
      <dgm:spPr/>
      <dgm:t>
        <a:bodyPr/>
        <a:lstStyle/>
        <a:p>
          <a:endParaRPr lang="en-US"/>
        </a:p>
      </dgm:t>
    </dgm:pt>
    <dgm:pt modelId="{E46FCF96-BBB1-C842-B1E7-106BE66DD55B}">
      <dgm:prSet phldrT="[Text]" custT="1"/>
      <dgm:spPr/>
      <dgm:t>
        <a:bodyPr/>
        <a:lstStyle/>
        <a:p>
          <a:r>
            <a:rPr lang="en-US" sz="1400" dirty="0"/>
            <a:t>Problem</a:t>
          </a:r>
          <a:endParaRPr lang="en-US" sz="1200" dirty="0"/>
        </a:p>
      </dgm:t>
    </dgm:pt>
    <dgm:pt modelId="{E4B6D594-D2F2-3B47-B867-60250ECEE5F3}" type="parTrans" cxnId="{FC36FEDD-DB75-0744-B4DB-BB1E5822B142}">
      <dgm:prSet/>
      <dgm:spPr/>
      <dgm:t>
        <a:bodyPr/>
        <a:lstStyle/>
        <a:p>
          <a:endParaRPr lang="en-US"/>
        </a:p>
      </dgm:t>
    </dgm:pt>
    <dgm:pt modelId="{B9BD71E5-8E18-D94E-935D-80289F5AAA72}" type="sibTrans" cxnId="{FC36FEDD-DB75-0744-B4DB-BB1E5822B142}">
      <dgm:prSet/>
      <dgm:spPr/>
      <dgm:t>
        <a:bodyPr/>
        <a:lstStyle/>
        <a:p>
          <a:endParaRPr lang="en-US"/>
        </a:p>
      </dgm:t>
    </dgm:pt>
    <dgm:pt modelId="{88A35DF8-442D-1B41-90F0-4518AEA36530}">
      <dgm:prSet phldrT="[Text]" custT="1"/>
      <dgm:spPr/>
      <dgm:t>
        <a:bodyPr/>
        <a:lstStyle/>
        <a:p>
          <a:r>
            <a:rPr lang="en-US" sz="1200" b="0" i="0" dirty="0"/>
            <a:t>Dimension</a:t>
          </a:r>
        </a:p>
      </dgm:t>
    </dgm:pt>
    <dgm:pt modelId="{909196F4-F86A-9A43-B617-90ADC5174329}" type="parTrans" cxnId="{19CC95EB-3F11-6840-A3C5-267EFD640B0D}">
      <dgm:prSet/>
      <dgm:spPr/>
      <dgm:t>
        <a:bodyPr/>
        <a:lstStyle/>
        <a:p>
          <a:endParaRPr lang="en-US"/>
        </a:p>
      </dgm:t>
    </dgm:pt>
    <dgm:pt modelId="{F4496B95-51DC-A842-AD4F-8680AC7F4F71}" type="sibTrans" cxnId="{19CC95EB-3F11-6840-A3C5-267EFD640B0D}">
      <dgm:prSet/>
      <dgm:spPr/>
      <dgm:t>
        <a:bodyPr/>
        <a:lstStyle/>
        <a:p>
          <a:endParaRPr lang="en-US"/>
        </a:p>
      </dgm:t>
    </dgm:pt>
    <dgm:pt modelId="{130E3DDF-2343-1549-B090-F4F11DB6C5EA}" type="pres">
      <dgm:prSet presAssocID="{3090A547-C6C9-394C-AD80-6149F009F7E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F178FC-27A7-5B4F-9BC8-98B7891835FF}" type="pres">
      <dgm:prSet presAssocID="{AE7A752E-17EF-6E45-B447-E83D735C4E64}" presName="centerShape" presStyleLbl="node0" presStyleIdx="0" presStyleCnt="1" custScaleX="84533" custScaleY="84533"/>
      <dgm:spPr/>
    </dgm:pt>
    <dgm:pt modelId="{9961848F-DD70-0D4F-9AC3-E1C73DC74D41}" type="pres">
      <dgm:prSet presAssocID="{930E3202-7D9B-4048-AE9C-1993CB65BE0C}" presName="node" presStyleLbl="node1" presStyleIdx="0" presStyleCnt="3">
        <dgm:presLayoutVars>
          <dgm:bulletEnabled val="1"/>
        </dgm:presLayoutVars>
      </dgm:prSet>
      <dgm:spPr/>
    </dgm:pt>
    <dgm:pt modelId="{5E2E1A0E-6197-B34E-BE2A-F2E707466C01}" type="pres">
      <dgm:prSet presAssocID="{930E3202-7D9B-4048-AE9C-1993CB65BE0C}" presName="dummy" presStyleCnt="0"/>
      <dgm:spPr/>
    </dgm:pt>
    <dgm:pt modelId="{5EC78E23-2766-5F48-BC5E-406DE74F0E26}" type="pres">
      <dgm:prSet presAssocID="{F1B9570D-2D09-D44F-9C58-284A1AFD7856}" presName="sibTrans" presStyleLbl="sibTrans2D1" presStyleIdx="0" presStyleCnt="3"/>
      <dgm:spPr/>
    </dgm:pt>
    <dgm:pt modelId="{B0BD3D9A-1EC2-C84A-AAEA-4F2991B9EA67}" type="pres">
      <dgm:prSet presAssocID="{E46FCF96-BBB1-C842-B1E7-106BE66DD55B}" presName="node" presStyleLbl="node1" presStyleIdx="1" presStyleCnt="3">
        <dgm:presLayoutVars>
          <dgm:bulletEnabled val="1"/>
        </dgm:presLayoutVars>
      </dgm:prSet>
      <dgm:spPr/>
    </dgm:pt>
    <dgm:pt modelId="{E285D4A3-1387-2C4C-88DE-56E6B5D28FDD}" type="pres">
      <dgm:prSet presAssocID="{E46FCF96-BBB1-C842-B1E7-106BE66DD55B}" presName="dummy" presStyleCnt="0"/>
      <dgm:spPr/>
    </dgm:pt>
    <dgm:pt modelId="{D29867BF-D337-DF4E-90DE-5F767A920BB1}" type="pres">
      <dgm:prSet presAssocID="{B9BD71E5-8E18-D94E-935D-80289F5AAA72}" presName="sibTrans" presStyleLbl="sibTrans2D1" presStyleIdx="1" presStyleCnt="3"/>
      <dgm:spPr/>
    </dgm:pt>
    <dgm:pt modelId="{7689434B-9071-6A41-A826-F25324D7B026}" type="pres">
      <dgm:prSet presAssocID="{88A35DF8-442D-1B41-90F0-4518AEA36530}" presName="node" presStyleLbl="node1" presStyleIdx="2" presStyleCnt="3" custScaleY="100129">
        <dgm:presLayoutVars>
          <dgm:bulletEnabled val="1"/>
        </dgm:presLayoutVars>
      </dgm:prSet>
      <dgm:spPr/>
    </dgm:pt>
    <dgm:pt modelId="{18F7CE31-FB4E-3843-A566-86D3696C36CD}" type="pres">
      <dgm:prSet presAssocID="{88A35DF8-442D-1B41-90F0-4518AEA36530}" presName="dummy" presStyleCnt="0"/>
      <dgm:spPr/>
    </dgm:pt>
    <dgm:pt modelId="{F249189F-BA6C-B24F-8B82-A00041C53709}" type="pres">
      <dgm:prSet presAssocID="{F4496B95-51DC-A842-AD4F-8680AC7F4F71}" presName="sibTrans" presStyleLbl="sibTrans2D1" presStyleIdx="2" presStyleCnt="3"/>
      <dgm:spPr/>
    </dgm:pt>
  </dgm:ptLst>
  <dgm:cxnLst>
    <dgm:cxn modelId="{032AE805-460B-664E-8E7C-0DFC0271BCC0}" type="presOf" srcId="{B9BD71E5-8E18-D94E-935D-80289F5AAA72}" destId="{D29867BF-D337-DF4E-90DE-5F767A920BB1}" srcOrd="0" destOrd="0" presId="urn:microsoft.com/office/officeart/2005/8/layout/radial6"/>
    <dgm:cxn modelId="{0481D923-9E93-564D-8B8A-DA0AFAE20EC9}" type="presOf" srcId="{E46FCF96-BBB1-C842-B1E7-106BE66DD55B}" destId="{B0BD3D9A-1EC2-C84A-AAEA-4F2991B9EA67}" srcOrd="0" destOrd="0" presId="urn:microsoft.com/office/officeart/2005/8/layout/radial6"/>
    <dgm:cxn modelId="{FA89543E-037F-E64E-B04E-E2E31D02A4F7}" srcId="{AE7A752E-17EF-6E45-B447-E83D735C4E64}" destId="{930E3202-7D9B-4048-AE9C-1993CB65BE0C}" srcOrd="0" destOrd="0" parTransId="{E40AE296-9FFF-D248-B9BF-E02DFFD0E387}" sibTransId="{F1B9570D-2D09-D44F-9C58-284A1AFD7856}"/>
    <dgm:cxn modelId="{E1504647-7E40-3143-9604-1E3A43526DC4}" type="presOf" srcId="{F1B9570D-2D09-D44F-9C58-284A1AFD7856}" destId="{5EC78E23-2766-5F48-BC5E-406DE74F0E26}" srcOrd="0" destOrd="0" presId="urn:microsoft.com/office/officeart/2005/8/layout/radial6"/>
    <dgm:cxn modelId="{0A31744C-B848-1B4A-8F58-09B2BAF2FC20}" type="presOf" srcId="{930E3202-7D9B-4048-AE9C-1993CB65BE0C}" destId="{9961848F-DD70-0D4F-9AC3-E1C73DC74D41}" srcOrd="0" destOrd="0" presId="urn:microsoft.com/office/officeart/2005/8/layout/radial6"/>
    <dgm:cxn modelId="{2BDA7B70-478F-664F-9AAA-8CDD1692E556}" srcId="{3090A547-C6C9-394C-AD80-6149F009F7EA}" destId="{AE7A752E-17EF-6E45-B447-E83D735C4E64}" srcOrd="0" destOrd="0" parTransId="{1DD55FAB-0F08-9341-89E9-E04D666FA487}" sibTransId="{8B0A2E7C-D70E-554D-8A74-20E818AAF2F8}"/>
    <dgm:cxn modelId="{82DB547F-9012-8144-8986-07C2E63482CC}" type="presOf" srcId="{88A35DF8-442D-1B41-90F0-4518AEA36530}" destId="{7689434B-9071-6A41-A826-F25324D7B026}" srcOrd="0" destOrd="0" presId="urn:microsoft.com/office/officeart/2005/8/layout/radial6"/>
    <dgm:cxn modelId="{4CB0FDA5-FDBF-D141-BF84-ECA36B51FEE1}" type="presOf" srcId="{3090A547-C6C9-394C-AD80-6149F009F7EA}" destId="{130E3DDF-2343-1549-B090-F4F11DB6C5EA}" srcOrd="0" destOrd="0" presId="urn:microsoft.com/office/officeart/2005/8/layout/radial6"/>
    <dgm:cxn modelId="{5D5E39CC-4274-5745-94BA-00600FDFB29E}" type="presOf" srcId="{AE7A752E-17EF-6E45-B447-E83D735C4E64}" destId="{05F178FC-27A7-5B4F-9BC8-98B7891835FF}" srcOrd="0" destOrd="0" presId="urn:microsoft.com/office/officeart/2005/8/layout/radial6"/>
    <dgm:cxn modelId="{FC36FEDD-DB75-0744-B4DB-BB1E5822B142}" srcId="{AE7A752E-17EF-6E45-B447-E83D735C4E64}" destId="{E46FCF96-BBB1-C842-B1E7-106BE66DD55B}" srcOrd="1" destOrd="0" parTransId="{E4B6D594-D2F2-3B47-B867-60250ECEE5F3}" sibTransId="{B9BD71E5-8E18-D94E-935D-80289F5AAA72}"/>
    <dgm:cxn modelId="{19CC95EB-3F11-6840-A3C5-267EFD640B0D}" srcId="{AE7A752E-17EF-6E45-B447-E83D735C4E64}" destId="{88A35DF8-442D-1B41-90F0-4518AEA36530}" srcOrd="2" destOrd="0" parTransId="{909196F4-F86A-9A43-B617-90ADC5174329}" sibTransId="{F4496B95-51DC-A842-AD4F-8680AC7F4F71}"/>
    <dgm:cxn modelId="{22C6BBF3-475D-BC49-A6C1-03F609B68764}" type="presOf" srcId="{F4496B95-51DC-A842-AD4F-8680AC7F4F71}" destId="{F249189F-BA6C-B24F-8B82-A00041C53709}" srcOrd="0" destOrd="0" presId="urn:microsoft.com/office/officeart/2005/8/layout/radial6"/>
    <dgm:cxn modelId="{007E814F-C972-C246-8C25-B31210C9B6C9}" type="presParOf" srcId="{130E3DDF-2343-1549-B090-F4F11DB6C5EA}" destId="{05F178FC-27A7-5B4F-9BC8-98B7891835FF}" srcOrd="0" destOrd="0" presId="urn:microsoft.com/office/officeart/2005/8/layout/radial6"/>
    <dgm:cxn modelId="{C1F501CC-15CC-7846-8C78-960CF970882F}" type="presParOf" srcId="{130E3DDF-2343-1549-B090-F4F11DB6C5EA}" destId="{9961848F-DD70-0D4F-9AC3-E1C73DC74D41}" srcOrd="1" destOrd="0" presId="urn:microsoft.com/office/officeart/2005/8/layout/radial6"/>
    <dgm:cxn modelId="{44124E52-C794-774A-B0C2-CE699B64CBA1}" type="presParOf" srcId="{130E3DDF-2343-1549-B090-F4F11DB6C5EA}" destId="{5E2E1A0E-6197-B34E-BE2A-F2E707466C01}" srcOrd="2" destOrd="0" presId="urn:microsoft.com/office/officeart/2005/8/layout/radial6"/>
    <dgm:cxn modelId="{9CF29149-E3CD-7645-A8C7-1B15F7218BA8}" type="presParOf" srcId="{130E3DDF-2343-1549-B090-F4F11DB6C5EA}" destId="{5EC78E23-2766-5F48-BC5E-406DE74F0E26}" srcOrd="3" destOrd="0" presId="urn:microsoft.com/office/officeart/2005/8/layout/radial6"/>
    <dgm:cxn modelId="{9CCB6D51-61CF-0044-A5E1-63EA0213E874}" type="presParOf" srcId="{130E3DDF-2343-1549-B090-F4F11DB6C5EA}" destId="{B0BD3D9A-1EC2-C84A-AAEA-4F2991B9EA67}" srcOrd="4" destOrd="0" presId="urn:microsoft.com/office/officeart/2005/8/layout/radial6"/>
    <dgm:cxn modelId="{462928CA-7D46-7545-924A-26D517DBC85F}" type="presParOf" srcId="{130E3DDF-2343-1549-B090-F4F11DB6C5EA}" destId="{E285D4A3-1387-2C4C-88DE-56E6B5D28FDD}" srcOrd="5" destOrd="0" presId="urn:microsoft.com/office/officeart/2005/8/layout/radial6"/>
    <dgm:cxn modelId="{E70A8DB6-6076-624C-B41C-6D270D304CCC}" type="presParOf" srcId="{130E3DDF-2343-1549-B090-F4F11DB6C5EA}" destId="{D29867BF-D337-DF4E-90DE-5F767A920BB1}" srcOrd="6" destOrd="0" presId="urn:microsoft.com/office/officeart/2005/8/layout/radial6"/>
    <dgm:cxn modelId="{21E41423-A45B-D849-9C0A-B005E20BCC78}" type="presParOf" srcId="{130E3DDF-2343-1549-B090-F4F11DB6C5EA}" destId="{7689434B-9071-6A41-A826-F25324D7B026}" srcOrd="7" destOrd="0" presId="urn:microsoft.com/office/officeart/2005/8/layout/radial6"/>
    <dgm:cxn modelId="{716D4422-4C4F-B04A-B963-208D5CDE4B0B}" type="presParOf" srcId="{130E3DDF-2343-1549-B090-F4F11DB6C5EA}" destId="{18F7CE31-FB4E-3843-A566-86D3696C36CD}" srcOrd="8" destOrd="0" presId="urn:microsoft.com/office/officeart/2005/8/layout/radial6"/>
    <dgm:cxn modelId="{8FB694A8-5D86-1C45-BE5D-2C886BEED9BE}" type="presParOf" srcId="{130E3DDF-2343-1549-B090-F4F11DB6C5EA}" destId="{F249189F-BA6C-B24F-8B82-A00041C53709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503A94-C980-324A-AE99-CD1539E73FB6}" type="doc">
      <dgm:prSet loTypeId="urn:microsoft.com/office/officeart/2008/layout/TitledPictureBlock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07CA8B-F16E-174A-AC01-C402C530C068}">
      <dgm:prSet phldrT="[Text]" custT="1"/>
      <dgm:spPr/>
      <dgm:t>
        <a:bodyPr/>
        <a:lstStyle/>
        <a:p>
          <a:r>
            <a:rPr lang="en-US" sz="1050" dirty="0"/>
            <a:t>structured</a:t>
          </a:r>
        </a:p>
      </dgm:t>
    </dgm:pt>
    <dgm:pt modelId="{61ADC200-4F92-EF49-B1CC-F27BF368499C}" type="parTrans" cxnId="{87FA2F30-4846-2E47-A0C3-A4F63F7B41A9}">
      <dgm:prSet/>
      <dgm:spPr/>
      <dgm:t>
        <a:bodyPr/>
        <a:lstStyle/>
        <a:p>
          <a:endParaRPr lang="en-US" sz="4000"/>
        </a:p>
      </dgm:t>
    </dgm:pt>
    <dgm:pt modelId="{99AA8131-73A9-2A45-97A2-88C9A0F74A71}" type="sibTrans" cxnId="{87FA2F30-4846-2E47-A0C3-A4F63F7B41A9}">
      <dgm:prSet/>
      <dgm:spPr/>
      <dgm:t>
        <a:bodyPr/>
        <a:lstStyle/>
        <a:p>
          <a:endParaRPr lang="en-US" sz="4000"/>
        </a:p>
      </dgm:t>
    </dgm:pt>
    <dgm:pt modelId="{00549A17-B2E9-0A4B-A67A-18FF80C39C36}">
      <dgm:prSet phldrT="[Text]" custT="1"/>
      <dgm:spPr/>
      <dgm:t>
        <a:bodyPr/>
        <a:lstStyle/>
        <a:p>
          <a:r>
            <a:rPr lang="en-US" sz="1050" dirty="0"/>
            <a:t>semi-structured</a:t>
          </a:r>
        </a:p>
      </dgm:t>
    </dgm:pt>
    <dgm:pt modelId="{7D91CAF7-008D-4045-B700-62EA96C998FF}" type="parTrans" cxnId="{F2E67D99-D8D7-2F42-AEDE-22FA937541CD}">
      <dgm:prSet/>
      <dgm:spPr/>
      <dgm:t>
        <a:bodyPr/>
        <a:lstStyle/>
        <a:p>
          <a:endParaRPr lang="en-US" sz="4000"/>
        </a:p>
      </dgm:t>
    </dgm:pt>
    <dgm:pt modelId="{ADD9DA45-7D15-E64D-B0E0-60CE161C1798}" type="sibTrans" cxnId="{F2E67D99-D8D7-2F42-AEDE-22FA937541CD}">
      <dgm:prSet/>
      <dgm:spPr/>
      <dgm:t>
        <a:bodyPr/>
        <a:lstStyle/>
        <a:p>
          <a:endParaRPr lang="en-US" sz="4000"/>
        </a:p>
      </dgm:t>
    </dgm:pt>
    <dgm:pt modelId="{CE6A2D0E-6BFB-E24C-9C94-B73C81F5976B}">
      <dgm:prSet phldrT="[Text]" custT="1"/>
      <dgm:spPr/>
      <dgm:t>
        <a:bodyPr/>
        <a:lstStyle/>
        <a:p>
          <a:r>
            <a:rPr lang="en-US" sz="1050" dirty="0"/>
            <a:t>unstructured</a:t>
          </a:r>
        </a:p>
      </dgm:t>
    </dgm:pt>
    <dgm:pt modelId="{F6DC8D02-ECA6-044C-8BFF-A98F39A125C8}" type="parTrans" cxnId="{386F3373-523B-D647-BC2E-E9043E906062}">
      <dgm:prSet/>
      <dgm:spPr/>
      <dgm:t>
        <a:bodyPr/>
        <a:lstStyle/>
        <a:p>
          <a:endParaRPr lang="en-US" sz="4000"/>
        </a:p>
      </dgm:t>
    </dgm:pt>
    <dgm:pt modelId="{7064CF67-70EA-7942-B735-B404D886FAEE}" type="sibTrans" cxnId="{386F3373-523B-D647-BC2E-E9043E906062}">
      <dgm:prSet/>
      <dgm:spPr/>
      <dgm:t>
        <a:bodyPr/>
        <a:lstStyle/>
        <a:p>
          <a:endParaRPr lang="en-US" sz="4000"/>
        </a:p>
      </dgm:t>
    </dgm:pt>
    <dgm:pt modelId="{AB4CF9C1-AC50-4D43-B177-4FA105FA2A9A}" type="pres">
      <dgm:prSet presAssocID="{1E503A94-C980-324A-AE99-CD1539E73FB6}" presName="rootNode" presStyleCnt="0">
        <dgm:presLayoutVars>
          <dgm:chMax/>
          <dgm:chPref/>
          <dgm:dir/>
          <dgm:animLvl val="lvl"/>
        </dgm:presLayoutVars>
      </dgm:prSet>
      <dgm:spPr/>
    </dgm:pt>
    <dgm:pt modelId="{6A655F05-A27D-3344-AB91-EC73A9C61248}" type="pres">
      <dgm:prSet presAssocID="{0407CA8B-F16E-174A-AC01-C402C530C068}" presName="composite" presStyleCnt="0"/>
      <dgm:spPr/>
    </dgm:pt>
    <dgm:pt modelId="{BD3654D4-E75C-BF4F-A2EC-E91FB3CCE88A}" type="pres">
      <dgm:prSet presAssocID="{0407CA8B-F16E-174A-AC01-C402C530C06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A2F319A1-C86E-FD44-8F61-53B9138BED28}" type="pres">
      <dgm:prSet presAssocID="{0407CA8B-F16E-174A-AC01-C402C530C068}" presName="Image" presStyleLbl="bgImgPlace1" presStyleIdx="0" presStyleCnt="3"/>
      <dgm:spPr>
        <a:blipFill>
          <a:blip xmlns:r="http://schemas.openxmlformats.org/officeDocument/2006/relationships" r:embed="rId1"/>
          <a:srcRect/>
          <a:stretch>
            <a:fillRect t="-7000" b="-7000"/>
          </a:stretch>
        </a:blipFill>
      </dgm:spPr>
    </dgm:pt>
    <dgm:pt modelId="{8BD434DD-BEE2-0049-96B6-FD78D66A9EDD}" type="pres">
      <dgm:prSet presAssocID="{0407CA8B-F16E-174A-AC01-C402C530C068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283AC548-3323-D448-A62D-C68C50EB7714}" type="pres">
      <dgm:prSet presAssocID="{99AA8131-73A9-2A45-97A2-88C9A0F74A71}" presName="sibTrans" presStyleCnt="0"/>
      <dgm:spPr/>
    </dgm:pt>
    <dgm:pt modelId="{6978F2A5-3C0C-CC4C-976B-564C8C7A0630}" type="pres">
      <dgm:prSet presAssocID="{CE6A2D0E-6BFB-E24C-9C94-B73C81F5976B}" presName="composite" presStyleCnt="0"/>
      <dgm:spPr/>
    </dgm:pt>
    <dgm:pt modelId="{70DC53FF-F3AE-A447-99DF-2712D744172A}" type="pres">
      <dgm:prSet presAssocID="{CE6A2D0E-6BFB-E24C-9C94-B73C81F5976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065E594D-FD3C-F148-935A-82CE48077BDD}" type="pres">
      <dgm:prSet presAssocID="{CE6A2D0E-6BFB-E24C-9C94-B73C81F5976B}" presName="Image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7A0EF089-E235-2A4D-8F41-0578A7D3DB1B}" type="pres">
      <dgm:prSet presAssocID="{CE6A2D0E-6BFB-E24C-9C94-B73C81F5976B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11328EB5-68C9-674E-B68F-E92703DE8077}" type="pres">
      <dgm:prSet presAssocID="{7064CF67-70EA-7942-B735-B404D886FAEE}" presName="sibTrans" presStyleCnt="0"/>
      <dgm:spPr/>
    </dgm:pt>
    <dgm:pt modelId="{7E380D40-6170-1C45-920D-555D91F97DD2}" type="pres">
      <dgm:prSet presAssocID="{00549A17-B2E9-0A4B-A67A-18FF80C39C36}" presName="composite" presStyleCnt="0"/>
      <dgm:spPr/>
    </dgm:pt>
    <dgm:pt modelId="{0CAC829A-9F2F-BE44-9790-5603132B9A08}" type="pres">
      <dgm:prSet presAssocID="{00549A17-B2E9-0A4B-A67A-18FF80C39C36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A6A57B00-50BB-6A47-AD8E-F591378F5966}" type="pres">
      <dgm:prSet presAssocID="{00549A17-B2E9-0A4B-A67A-18FF80C39C36}" presName="Image" presStyleLbl="bgImgPlace1" presStyleIdx="2" presStyleCnt="3"/>
      <dgm:spPr>
        <a:blipFill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  <dgm:pt modelId="{CED94398-88F4-474A-90E2-A2270DB8FC3D}" type="pres">
      <dgm:prSet presAssocID="{00549A17-B2E9-0A4B-A67A-18FF80C39C36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4B11329-F379-5945-AB0D-7379FB958571}" type="presOf" srcId="{00549A17-B2E9-0A4B-A67A-18FF80C39C36}" destId="{0CAC829A-9F2F-BE44-9790-5603132B9A08}" srcOrd="0" destOrd="0" presId="urn:microsoft.com/office/officeart/2008/layout/TitledPictureBlocks"/>
    <dgm:cxn modelId="{7372AC29-97B3-3241-B264-8E3135F48161}" type="presOf" srcId="{CE6A2D0E-6BFB-E24C-9C94-B73C81F5976B}" destId="{70DC53FF-F3AE-A447-99DF-2712D744172A}" srcOrd="0" destOrd="0" presId="urn:microsoft.com/office/officeart/2008/layout/TitledPictureBlocks"/>
    <dgm:cxn modelId="{87FA2F30-4846-2E47-A0C3-A4F63F7B41A9}" srcId="{1E503A94-C980-324A-AE99-CD1539E73FB6}" destId="{0407CA8B-F16E-174A-AC01-C402C530C068}" srcOrd="0" destOrd="0" parTransId="{61ADC200-4F92-EF49-B1CC-F27BF368499C}" sibTransId="{99AA8131-73A9-2A45-97A2-88C9A0F74A71}"/>
    <dgm:cxn modelId="{386F3373-523B-D647-BC2E-E9043E906062}" srcId="{1E503A94-C980-324A-AE99-CD1539E73FB6}" destId="{CE6A2D0E-6BFB-E24C-9C94-B73C81F5976B}" srcOrd="1" destOrd="0" parTransId="{F6DC8D02-ECA6-044C-8BFF-A98F39A125C8}" sibTransId="{7064CF67-70EA-7942-B735-B404D886FAEE}"/>
    <dgm:cxn modelId="{F2E67D99-D8D7-2F42-AEDE-22FA937541CD}" srcId="{1E503A94-C980-324A-AE99-CD1539E73FB6}" destId="{00549A17-B2E9-0A4B-A67A-18FF80C39C36}" srcOrd="2" destOrd="0" parTransId="{7D91CAF7-008D-4045-B700-62EA96C998FF}" sibTransId="{ADD9DA45-7D15-E64D-B0E0-60CE161C1798}"/>
    <dgm:cxn modelId="{45B586A1-4361-6F41-9810-6C696EDCBB33}" type="presOf" srcId="{0407CA8B-F16E-174A-AC01-C402C530C068}" destId="{BD3654D4-E75C-BF4F-A2EC-E91FB3CCE88A}" srcOrd="0" destOrd="0" presId="urn:microsoft.com/office/officeart/2008/layout/TitledPictureBlocks"/>
    <dgm:cxn modelId="{2D3208DC-E25C-284D-99E9-89E4C985D900}" type="presOf" srcId="{1E503A94-C980-324A-AE99-CD1539E73FB6}" destId="{AB4CF9C1-AC50-4D43-B177-4FA105FA2A9A}" srcOrd="0" destOrd="0" presId="urn:microsoft.com/office/officeart/2008/layout/TitledPictureBlocks"/>
    <dgm:cxn modelId="{0954AE17-59DF-5C4F-8CBB-6000420E337A}" type="presParOf" srcId="{AB4CF9C1-AC50-4D43-B177-4FA105FA2A9A}" destId="{6A655F05-A27D-3344-AB91-EC73A9C61248}" srcOrd="0" destOrd="0" presId="urn:microsoft.com/office/officeart/2008/layout/TitledPictureBlocks"/>
    <dgm:cxn modelId="{29C1F0B1-5F4D-674F-8ACA-24BD71A4D34A}" type="presParOf" srcId="{6A655F05-A27D-3344-AB91-EC73A9C61248}" destId="{BD3654D4-E75C-BF4F-A2EC-E91FB3CCE88A}" srcOrd="0" destOrd="0" presId="urn:microsoft.com/office/officeart/2008/layout/TitledPictureBlocks"/>
    <dgm:cxn modelId="{32B95A15-5D6E-374B-921C-8A298EC687B2}" type="presParOf" srcId="{6A655F05-A27D-3344-AB91-EC73A9C61248}" destId="{A2F319A1-C86E-FD44-8F61-53B9138BED28}" srcOrd="1" destOrd="0" presId="urn:microsoft.com/office/officeart/2008/layout/TitledPictureBlocks"/>
    <dgm:cxn modelId="{EA86C539-76A7-6C40-A9DA-575700CC5125}" type="presParOf" srcId="{6A655F05-A27D-3344-AB91-EC73A9C61248}" destId="{8BD434DD-BEE2-0049-96B6-FD78D66A9EDD}" srcOrd="2" destOrd="0" presId="urn:microsoft.com/office/officeart/2008/layout/TitledPictureBlocks"/>
    <dgm:cxn modelId="{FF3C7F26-7E45-CA49-ABB7-FBDDEE51EB07}" type="presParOf" srcId="{AB4CF9C1-AC50-4D43-B177-4FA105FA2A9A}" destId="{283AC548-3323-D448-A62D-C68C50EB7714}" srcOrd="1" destOrd="0" presId="urn:microsoft.com/office/officeart/2008/layout/TitledPictureBlocks"/>
    <dgm:cxn modelId="{7D469A1F-19A1-C344-A491-251E5DECC592}" type="presParOf" srcId="{AB4CF9C1-AC50-4D43-B177-4FA105FA2A9A}" destId="{6978F2A5-3C0C-CC4C-976B-564C8C7A0630}" srcOrd="2" destOrd="0" presId="urn:microsoft.com/office/officeart/2008/layout/TitledPictureBlocks"/>
    <dgm:cxn modelId="{5454AAC1-F805-FF4E-9EA6-29F00CDA847F}" type="presParOf" srcId="{6978F2A5-3C0C-CC4C-976B-564C8C7A0630}" destId="{70DC53FF-F3AE-A447-99DF-2712D744172A}" srcOrd="0" destOrd="0" presId="urn:microsoft.com/office/officeart/2008/layout/TitledPictureBlocks"/>
    <dgm:cxn modelId="{FF7D6414-D798-F543-B059-C43C196B8E3E}" type="presParOf" srcId="{6978F2A5-3C0C-CC4C-976B-564C8C7A0630}" destId="{065E594D-FD3C-F148-935A-82CE48077BDD}" srcOrd="1" destOrd="0" presId="urn:microsoft.com/office/officeart/2008/layout/TitledPictureBlocks"/>
    <dgm:cxn modelId="{935C0E8F-077A-F84A-978C-E1D6E59C103D}" type="presParOf" srcId="{6978F2A5-3C0C-CC4C-976B-564C8C7A0630}" destId="{7A0EF089-E235-2A4D-8F41-0578A7D3DB1B}" srcOrd="2" destOrd="0" presId="urn:microsoft.com/office/officeart/2008/layout/TitledPictureBlocks"/>
    <dgm:cxn modelId="{6EF57CF5-86C0-164C-A42D-FCC28479F69B}" type="presParOf" srcId="{AB4CF9C1-AC50-4D43-B177-4FA105FA2A9A}" destId="{11328EB5-68C9-674E-B68F-E92703DE8077}" srcOrd="3" destOrd="0" presId="urn:microsoft.com/office/officeart/2008/layout/TitledPictureBlocks"/>
    <dgm:cxn modelId="{8B2362E4-54B4-574F-902B-E87E46A90895}" type="presParOf" srcId="{AB4CF9C1-AC50-4D43-B177-4FA105FA2A9A}" destId="{7E380D40-6170-1C45-920D-555D91F97DD2}" srcOrd="4" destOrd="0" presId="urn:microsoft.com/office/officeart/2008/layout/TitledPictureBlocks"/>
    <dgm:cxn modelId="{C8111909-6F2A-144A-A336-A172B8067412}" type="presParOf" srcId="{7E380D40-6170-1C45-920D-555D91F97DD2}" destId="{0CAC829A-9F2F-BE44-9790-5603132B9A08}" srcOrd="0" destOrd="0" presId="urn:microsoft.com/office/officeart/2008/layout/TitledPictureBlocks"/>
    <dgm:cxn modelId="{23E52BEC-2762-8949-8DE9-55EA50C8DB96}" type="presParOf" srcId="{7E380D40-6170-1C45-920D-555D91F97DD2}" destId="{A6A57B00-50BB-6A47-AD8E-F591378F5966}" srcOrd="1" destOrd="0" presId="urn:microsoft.com/office/officeart/2008/layout/TitledPictureBlocks"/>
    <dgm:cxn modelId="{35F72036-D669-2B47-A2D3-AE4FD32C07AA}" type="presParOf" srcId="{7E380D40-6170-1C45-920D-555D91F97DD2}" destId="{CED94398-88F4-474A-90E2-A2270DB8FC3D}" srcOrd="2" destOrd="0" presId="urn:microsoft.com/office/officeart/2008/layout/TitledPictureBlocks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A257D3-60C6-D444-98CE-674D66F610A8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B25D24-5B0E-0F4C-9379-88682C3EBD6F}">
      <dgm:prSet phldrT="[Text]" custT="1"/>
      <dgm:spPr/>
      <dgm:t>
        <a:bodyPr/>
        <a:lstStyle/>
        <a:p>
          <a:r>
            <a:rPr lang="en-US" sz="1800" dirty="0"/>
            <a:t>Dimension</a:t>
          </a:r>
        </a:p>
      </dgm:t>
    </dgm:pt>
    <dgm:pt modelId="{422B5CAC-CDBB-7E4D-BF5A-7CCEB57DE579}" type="parTrans" cxnId="{18B80681-3C9F-D843-B0FE-1F4DA190247E}">
      <dgm:prSet/>
      <dgm:spPr/>
      <dgm:t>
        <a:bodyPr/>
        <a:lstStyle/>
        <a:p>
          <a:endParaRPr lang="en-US" sz="1000"/>
        </a:p>
      </dgm:t>
    </dgm:pt>
    <dgm:pt modelId="{F2ABC9F6-E90A-AD42-9E05-96F6DF664F6D}" type="sibTrans" cxnId="{18B80681-3C9F-D843-B0FE-1F4DA190247E}">
      <dgm:prSet/>
      <dgm:spPr/>
      <dgm:t>
        <a:bodyPr/>
        <a:lstStyle/>
        <a:p>
          <a:endParaRPr lang="en-US" sz="1000"/>
        </a:p>
      </dgm:t>
    </dgm:pt>
    <dgm:pt modelId="{F8D321F3-8568-1C47-B5BD-E30417A7DC7D}">
      <dgm:prSet phldrT="[Text]" custT="1"/>
      <dgm:spPr/>
      <dgm:t>
        <a:bodyPr/>
        <a:lstStyle/>
        <a:p>
          <a:r>
            <a:rPr lang="en-US" sz="1800" dirty="0"/>
            <a:t>Element</a:t>
          </a:r>
        </a:p>
      </dgm:t>
    </dgm:pt>
    <dgm:pt modelId="{C5B7BBF0-F073-8844-B6E0-673258FCBE7F}" type="parTrans" cxnId="{F2B81514-00D3-314B-ABBE-29BC18581426}">
      <dgm:prSet/>
      <dgm:spPr/>
      <dgm:t>
        <a:bodyPr/>
        <a:lstStyle/>
        <a:p>
          <a:endParaRPr lang="en-US" sz="1000"/>
        </a:p>
      </dgm:t>
    </dgm:pt>
    <dgm:pt modelId="{5BE0B03E-AC92-2240-9BDF-E838D31F2206}" type="sibTrans" cxnId="{F2B81514-00D3-314B-ABBE-29BC18581426}">
      <dgm:prSet/>
      <dgm:spPr/>
      <dgm:t>
        <a:bodyPr/>
        <a:lstStyle/>
        <a:p>
          <a:endParaRPr lang="en-US" sz="1000"/>
        </a:p>
      </dgm:t>
    </dgm:pt>
    <dgm:pt modelId="{69447FFB-EA0D-7949-B1F5-3552CF88D3BA}">
      <dgm:prSet phldrT="[Text]" custT="1"/>
      <dgm:spPr/>
      <dgm:t>
        <a:bodyPr/>
        <a:lstStyle/>
        <a:p>
          <a:r>
            <a:rPr lang="en-US" sz="1800" dirty="0"/>
            <a:t>Indicator</a:t>
          </a:r>
        </a:p>
      </dgm:t>
    </dgm:pt>
    <dgm:pt modelId="{D0E07A6E-B0CC-4C42-90B0-236AF40D3D5A}" type="sibTrans" cxnId="{898F7D83-C27D-6C48-85DB-4D2200C4E820}">
      <dgm:prSet/>
      <dgm:spPr/>
      <dgm:t>
        <a:bodyPr/>
        <a:lstStyle/>
        <a:p>
          <a:endParaRPr lang="en-US" sz="1000"/>
        </a:p>
      </dgm:t>
    </dgm:pt>
    <dgm:pt modelId="{5F278DCF-C982-C74E-A078-29EEBA82B709}" type="parTrans" cxnId="{898F7D83-C27D-6C48-85DB-4D2200C4E820}">
      <dgm:prSet/>
      <dgm:spPr/>
      <dgm:t>
        <a:bodyPr/>
        <a:lstStyle/>
        <a:p>
          <a:endParaRPr lang="en-US" sz="1000"/>
        </a:p>
      </dgm:t>
    </dgm:pt>
    <dgm:pt modelId="{F7B13904-D00C-B147-B968-C6A48667615A}" type="pres">
      <dgm:prSet presAssocID="{BAA257D3-60C6-D444-98CE-674D66F610A8}" presName="compositeShape" presStyleCnt="0">
        <dgm:presLayoutVars>
          <dgm:dir/>
          <dgm:resizeHandles/>
        </dgm:presLayoutVars>
      </dgm:prSet>
      <dgm:spPr/>
    </dgm:pt>
    <dgm:pt modelId="{98E6528F-6DB3-1043-A73F-E14DD8C4746F}" type="pres">
      <dgm:prSet presAssocID="{BAA257D3-60C6-D444-98CE-674D66F610A8}" presName="pyramid" presStyleLbl="node1" presStyleIdx="0" presStyleCnt="1" custLinFactNeighborX="352" custLinFactNeighborY="31463"/>
      <dgm:spPr/>
    </dgm:pt>
    <dgm:pt modelId="{189C95B8-FCDE-7444-82DA-F7611568794D}" type="pres">
      <dgm:prSet presAssocID="{BAA257D3-60C6-D444-98CE-674D66F610A8}" presName="theList" presStyleCnt="0"/>
      <dgm:spPr/>
    </dgm:pt>
    <dgm:pt modelId="{77D788EE-2DED-4740-B208-A5742C29DBC6}" type="pres">
      <dgm:prSet presAssocID="{F1B25D24-5B0E-0F4C-9379-88682C3EBD6F}" presName="aNode" presStyleLbl="fgAcc1" presStyleIdx="0" presStyleCnt="3" custLinFactNeighborX="-49433" custLinFactNeighborY="66317">
        <dgm:presLayoutVars>
          <dgm:bulletEnabled val="1"/>
        </dgm:presLayoutVars>
      </dgm:prSet>
      <dgm:spPr/>
    </dgm:pt>
    <dgm:pt modelId="{6CD5F731-EABC-8247-9F4F-8BA39EDD92E9}" type="pres">
      <dgm:prSet presAssocID="{F1B25D24-5B0E-0F4C-9379-88682C3EBD6F}" presName="aSpace" presStyleCnt="0"/>
      <dgm:spPr/>
    </dgm:pt>
    <dgm:pt modelId="{3F01F95C-39B8-AE4D-AABB-17D580161D7A}" type="pres">
      <dgm:prSet presAssocID="{F8D321F3-8568-1C47-B5BD-E30417A7DC7D}" presName="aNode" presStyleLbl="fgAcc1" presStyleIdx="1" presStyleCnt="3" custLinFactNeighborX="-49433" custLinFactNeighborY="39789">
        <dgm:presLayoutVars>
          <dgm:bulletEnabled val="1"/>
        </dgm:presLayoutVars>
      </dgm:prSet>
      <dgm:spPr/>
    </dgm:pt>
    <dgm:pt modelId="{556056F2-43A9-E046-97B1-7EE86CCDB158}" type="pres">
      <dgm:prSet presAssocID="{F8D321F3-8568-1C47-B5BD-E30417A7DC7D}" presName="aSpace" presStyleCnt="0"/>
      <dgm:spPr/>
    </dgm:pt>
    <dgm:pt modelId="{CF14BFC2-080D-054C-BC73-2B3CA5C1AD88}" type="pres">
      <dgm:prSet presAssocID="{69447FFB-EA0D-7949-B1F5-3552CF88D3BA}" presName="aNode" presStyleLbl="fgAcc1" presStyleIdx="2" presStyleCnt="3" custLinFactNeighborX="-49433" custLinFactNeighborY="22402">
        <dgm:presLayoutVars>
          <dgm:bulletEnabled val="1"/>
        </dgm:presLayoutVars>
      </dgm:prSet>
      <dgm:spPr/>
    </dgm:pt>
    <dgm:pt modelId="{5B69FCFC-4A1A-5E4B-9C16-B1EC32C80BFE}" type="pres">
      <dgm:prSet presAssocID="{69447FFB-EA0D-7949-B1F5-3552CF88D3BA}" presName="aSpace" presStyleCnt="0"/>
      <dgm:spPr/>
    </dgm:pt>
  </dgm:ptLst>
  <dgm:cxnLst>
    <dgm:cxn modelId="{F2B81514-00D3-314B-ABBE-29BC18581426}" srcId="{BAA257D3-60C6-D444-98CE-674D66F610A8}" destId="{F8D321F3-8568-1C47-B5BD-E30417A7DC7D}" srcOrd="1" destOrd="0" parTransId="{C5B7BBF0-F073-8844-B6E0-673258FCBE7F}" sibTransId="{5BE0B03E-AC92-2240-9BDF-E838D31F2206}"/>
    <dgm:cxn modelId="{18B80681-3C9F-D843-B0FE-1F4DA190247E}" srcId="{BAA257D3-60C6-D444-98CE-674D66F610A8}" destId="{F1B25D24-5B0E-0F4C-9379-88682C3EBD6F}" srcOrd="0" destOrd="0" parTransId="{422B5CAC-CDBB-7E4D-BF5A-7CCEB57DE579}" sibTransId="{F2ABC9F6-E90A-AD42-9E05-96F6DF664F6D}"/>
    <dgm:cxn modelId="{898F7D83-C27D-6C48-85DB-4D2200C4E820}" srcId="{BAA257D3-60C6-D444-98CE-674D66F610A8}" destId="{69447FFB-EA0D-7949-B1F5-3552CF88D3BA}" srcOrd="2" destOrd="0" parTransId="{5F278DCF-C982-C74E-A078-29EEBA82B709}" sibTransId="{D0E07A6E-B0CC-4C42-90B0-236AF40D3D5A}"/>
    <dgm:cxn modelId="{2D5F7387-D582-B34D-889C-6810EF641943}" type="presOf" srcId="{69447FFB-EA0D-7949-B1F5-3552CF88D3BA}" destId="{CF14BFC2-080D-054C-BC73-2B3CA5C1AD88}" srcOrd="0" destOrd="0" presId="urn:microsoft.com/office/officeart/2005/8/layout/pyramid2"/>
    <dgm:cxn modelId="{91FCF1AC-C286-0A45-9FB5-7E20F370882E}" type="presOf" srcId="{F8D321F3-8568-1C47-B5BD-E30417A7DC7D}" destId="{3F01F95C-39B8-AE4D-AABB-17D580161D7A}" srcOrd="0" destOrd="0" presId="urn:microsoft.com/office/officeart/2005/8/layout/pyramid2"/>
    <dgm:cxn modelId="{4C2836B7-2DF4-954A-A2F7-7B02B7820959}" type="presOf" srcId="{BAA257D3-60C6-D444-98CE-674D66F610A8}" destId="{F7B13904-D00C-B147-B968-C6A48667615A}" srcOrd="0" destOrd="0" presId="urn:microsoft.com/office/officeart/2005/8/layout/pyramid2"/>
    <dgm:cxn modelId="{49B455D1-163D-D74B-BC39-5AE36EFA9DBB}" type="presOf" srcId="{F1B25D24-5B0E-0F4C-9379-88682C3EBD6F}" destId="{77D788EE-2DED-4740-B208-A5742C29DBC6}" srcOrd="0" destOrd="0" presId="urn:microsoft.com/office/officeart/2005/8/layout/pyramid2"/>
    <dgm:cxn modelId="{15E1E20C-E322-C24D-8019-EAD512FCA4F2}" type="presParOf" srcId="{F7B13904-D00C-B147-B968-C6A48667615A}" destId="{98E6528F-6DB3-1043-A73F-E14DD8C4746F}" srcOrd="0" destOrd="0" presId="urn:microsoft.com/office/officeart/2005/8/layout/pyramid2"/>
    <dgm:cxn modelId="{A3393C0C-20AF-8F43-B39B-8EF49FB80852}" type="presParOf" srcId="{F7B13904-D00C-B147-B968-C6A48667615A}" destId="{189C95B8-FCDE-7444-82DA-F7611568794D}" srcOrd="1" destOrd="0" presId="urn:microsoft.com/office/officeart/2005/8/layout/pyramid2"/>
    <dgm:cxn modelId="{D7C19D06-9392-F34C-895D-9F5B3E822D4E}" type="presParOf" srcId="{189C95B8-FCDE-7444-82DA-F7611568794D}" destId="{77D788EE-2DED-4740-B208-A5742C29DBC6}" srcOrd="0" destOrd="0" presId="urn:microsoft.com/office/officeart/2005/8/layout/pyramid2"/>
    <dgm:cxn modelId="{45AC37AD-CF61-404A-BBCE-D77DB30CB134}" type="presParOf" srcId="{189C95B8-FCDE-7444-82DA-F7611568794D}" destId="{6CD5F731-EABC-8247-9F4F-8BA39EDD92E9}" srcOrd="1" destOrd="0" presId="urn:microsoft.com/office/officeart/2005/8/layout/pyramid2"/>
    <dgm:cxn modelId="{46A3585A-D780-9A49-B5CF-D0F2286D83AE}" type="presParOf" srcId="{189C95B8-FCDE-7444-82DA-F7611568794D}" destId="{3F01F95C-39B8-AE4D-AABB-17D580161D7A}" srcOrd="2" destOrd="0" presId="urn:microsoft.com/office/officeart/2005/8/layout/pyramid2"/>
    <dgm:cxn modelId="{43275F6F-B8E9-1844-8CC9-9705E62E19ED}" type="presParOf" srcId="{189C95B8-FCDE-7444-82DA-F7611568794D}" destId="{556056F2-43A9-E046-97B1-7EE86CCDB158}" srcOrd="3" destOrd="0" presId="urn:microsoft.com/office/officeart/2005/8/layout/pyramid2"/>
    <dgm:cxn modelId="{2B6C4EE2-508C-3640-A8F7-311658C7FA58}" type="presParOf" srcId="{189C95B8-FCDE-7444-82DA-F7611568794D}" destId="{CF14BFC2-080D-054C-BC73-2B3CA5C1AD88}" srcOrd="4" destOrd="0" presId="urn:microsoft.com/office/officeart/2005/8/layout/pyramid2"/>
    <dgm:cxn modelId="{1FA0C57C-33B6-6048-B7DD-86715181171F}" type="presParOf" srcId="{189C95B8-FCDE-7444-82DA-F7611568794D}" destId="{5B69FCFC-4A1A-5E4B-9C16-B1EC32C80BFE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0BF6F1-CDDE-7543-AC27-05388C2DA9EC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5495E2-17DA-E441-BE1E-14FFB58C3BC4}">
      <dgm:prSet phldrT="[Text]" custT="1"/>
      <dgm:spPr/>
      <dgm:t>
        <a:bodyPr/>
        <a:lstStyle/>
        <a:p>
          <a:r>
            <a:rPr lang="en-US" sz="1400" dirty="0"/>
            <a:t>Context</a:t>
          </a:r>
        </a:p>
        <a:p>
          <a:r>
            <a:rPr lang="en-US" sz="1400" dirty="0"/>
            <a:t>Perspective</a:t>
          </a:r>
        </a:p>
      </dgm:t>
    </dgm:pt>
    <dgm:pt modelId="{08B021B2-1200-CA4E-863C-EFEBD8BD6419}" type="parTrans" cxnId="{A028AC10-61E5-F448-8F5F-3F7FFF4DF0C6}">
      <dgm:prSet/>
      <dgm:spPr/>
      <dgm:t>
        <a:bodyPr/>
        <a:lstStyle/>
        <a:p>
          <a:endParaRPr lang="en-US" sz="3200"/>
        </a:p>
      </dgm:t>
    </dgm:pt>
    <dgm:pt modelId="{48945B48-73A4-D74F-AD94-661099A39DF1}" type="sibTrans" cxnId="{A028AC10-61E5-F448-8F5F-3F7FFF4DF0C6}">
      <dgm:prSet/>
      <dgm:spPr/>
      <dgm:t>
        <a:bodyPr/>
        <a:lstStyle/>
        <a:p>
          <a:endParaRPr lang="en-US" sz="3200"/>
        </a:p>
      </dgm:t>
    </dgm:pt>
    <dgm:pt modelId="{82B7C26F-579F-9641-ABC7-5794914A7CDB}">
      <dgm:prSet phldrT="[Text]" custT="1"/>
      <dgm:spPr/>
      <dgm:t>
        <a:bodyPr/>
        <a:lstStyle/>
        <a:p>
          <a:r>
            <a:rPr lang="en-US" sz="1600" dirty="0"/>
            <a:t>Independent</a:t>
          </a:r>
          <a:endParaRPr lang="en-US" sz="1400" dirty="0"/>
        </a:p>
      </dgm:t>
    </dgm:pt>
    <dgm:pt modelId="{9BBC1EE9-C37A-844A-A412-F2C64C66C06A}" type="parTrans" cxnId="{5098984C-9EA4-3948-A652-F06E186DD225}">
      <dgm:prSet/>
      <dgm:spPr/>
      <dgm:t>
        <a:bodyPr/>
        <a:lstStyle/>
        <a:p>
          <a:endParaRPr lang="en-US" sz="3200"/>
        </a:p>
      </dgm:t>
    </dgm:pt>
    <dgm:pt modelId="{28488C40-7D82-CB49-8A2D-877517048BD3}" type="sibTrans" cxnId="{5098984C-9EA4-3948-A652-F06E186DD225}">
      <dgm:prSet/>
      <dgm:spPr/>
      <dgm:t>
        <a:bodyPr/>
        <a:lstStyle/>
        <a:p>
          <a:endParaRPr lang="en-US" sz="3200"/>
        </a:p>
      </dgm:t>
    </dgm:pt>
    <dgm:pt modelId="{2DEB849C-B40A-DC46-A8D2-A6FF3C2AAA50}">
      <dgm:prSet phldrT="[Text]" custT="1"/>
      <dgm:spPr/>
      <dgm:t>
        <a:bodyPr/>
        <a:lstStyle/>
        <a:p>
          <a:r>
            <a:rPr lang="en-US" sz="1600" dirty="0"/>
            <a:t>Dependent</a:t>
          </a:r>
          <a:endParaRPr lang="en-US" sz="1400" dirty="0"/>
        </a:p>
      </dgm:t>
    </dgm:pt>
    <dgm:pt modelId="{6FA0F1A3-E2FD-CE4E-9C74-C4631D343932}" type="parTrans" cxnId="{888AD892-8904-9D42-920D-7E511497BD46}">
      <dgm:prSet/>
      <dgm:spPr/>
      <dgm:t>
        <a:bodyPr/>
        <a:lstStyle/>
        <a:p>
          <a:endParaRPr lang="en-US" sz="3200"/>
        </a:p>
      </dgm:t>
    </dgm:pt>
    <dgm:pt modelId="{428733E7-B666-3048-A652-61F5A517F18C}" type="sibTrans" cxnId="{888AD892-8904-9D42-920D-7E511497BD46}">
      <dgm:prSet/>
      <dgm:spPr/>
      <dgm:t>
        <a:bodyPr/>
        <a:lstStyle/>
        <a:p>
          <a:endParaRPr lang="en-US" sz="3200"/>
        </a:p>
      </dgm:t>
    </dgm:pt>
    <dgm:pt modelId="{C9C7C5C2-3A9A-1B4D-9589-1C67391A3776}">
      <dgm:prSet phldrT="[Text]" custT="1"/>
      <dgm:spPr/>
      <dgm:t>
        <a:bodyPr/>
        <a:lstStyle/>
        <a:p>
          <a:r>
            <a:rPr lang="en-US" sz="2400" dirty="0"/>
            <a:t>Data</a:t>
          </a:r>
        </a:p>
      </dgm:t>
    </dgm:pt>
    <dgm:pt modelId="{E35898B6-7F82-0D47-809D-4BCEFAEBF9A3}" type="parTrans" cxnId="{96EE252F-36FE-734F-A0D5-74F048222966}">
      <dgm:prSet/>
      <dgm:spPr/>
      <dgm:t>
        <a:bodyPr/>
        <a:lstStyle/>
        <a:p>
          <a:endParaRPr lang="en-US" sz="3200"/>
        </a:p>
      </dgm:t>
    </dgm:pt>
    <dgm:pt modelId="{D3473BD6-7659-B34F-97D8-36F5FF8CBAB7}" type="sibTrans" cxnId="{96EE252F-36FE-734F-A0D5-74F048222966}">
      <dgm:prSet/>
      <dgm:spPr/>
      <dgm:t>
        <a:bodyPr/>
        <a:lstStyle/>
        <a:p>
          <a:endParaRPr lang="en-US" sz="3200"/>
        </a:p>
      </dgm:t>
    </dgm:pt>
    <dgm:pt modelId="{C667557C-A6B4-0E48-B9AD-DE5DD46F158D}">
      <dgm:prSet phldrT="[Text]" custT="1"/>
      <dgm:spPr/>
      <dgm:t>
        <a:bodyPr/>
        <a:lstStyle/>
        <a:p>
          <a:r>
            <a:rPr lang="en-US" sz="2400" dirty="0"/>
            <a:t>User</a:t>
          </a:r>
        </a:p>
      </dgm:t>
    </dgm:pt>
    <dgm:pt modelId="{F3E3E5FF-5D0D-E544-9D6B-A083EC427256}" type="parTrans" cxnId="{06E19265-1530-8E47-9644-82809BC2787B}">
      <dgm:prSet/>
      <dgm:spPr/>
      <dgm:t>
        <a:bodyPr/>
        <a:lstStyle/>
        <a:p>
          <a:endParaRPr lang="en-US" sz="3200"/>
        </a:p>
      </dgm:t>
    </dgm:pt>
    <dgm:pt modelId="{2B33971B-2D21-9944-856B-E4EE56749B0C}" type="sibTrans" cxnId="{06E19265-1530-8E47-9644-82809BC2787B}">
      <dgm:prSet/>
      <dgm:spPr/>
      <dgm:t>
        <a:bodyPr/>
        <a:lstStyle/>
        <a:p>
          <a:endParaRPr lang="en-US" sz="3200"/>
        </a:p>
      </dgm:t>
    </dgm:pt>
    <dgm:pt modelId="{F15DCE20-AF8D-B640-BC51-972F57F70B32}" type="pres">
      <dgm:prSet presAssocID="{970BF6F1-CDDE-7543-AC27-05388C2DA9E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60E228-AF6D-B448-8DDF-7587F68B06B2}" type="pres">
      <dgm:prSet presAssocID="{970BF6F1-CDDE-7543-AC27-05388C2DA9EC}" presName="matrix" presStyleCnt="0"/>
      <dgm:spPr/>
    </dgm:pt>
    <dgm:pt modelId="{F0A0103C-0012-9D45-AF0B-830A04F8877F}" type="pres">
      <dgm:prSet presAssocID="{970BF6F1-CDDE-7543-AC27-05388C2DA9EC}" presName="tile1" presStyleLbl="node1" presStyleIdx="0" presStyleCnt="4"/>
      <dgm:spPr/>
    </dgm:pt>
    <dgm:pt modelId="{E011B999-0A84-B242-AEF1-1709574B04F7}" type="pres">
      <dgm:prSet presAssocID="{970BF6F1-CDDE-7543-AC27-05388C2DA9E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6BCECD2-3A3B-C945-A2DA-E37BAF36EB27}" type="pres">
      <dgm:prSet presAssocID="{970BF6F1-CDDE-7543-AC27-05388C2DA9EC}" presName="tile2" presStyleLbl="node1" presStyleIdx="1" presStyleCnt="4" custLinFactNeighborX="5764" custLinFactNeighborY="181"/>
      <dgm:spPr/>
    </dgm:pt>
    <dgm:pt modelId="{C94C9531-32FD-3C46-8991-B27767C44321}" type="pres">
      <dgm:prSet presAssocID="{970BF6F1-CDDE-7543-AC27-05388C2DA9E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75567B9-01CD-EA4E-BAD4-DD9031E253E9}" type="pres">
      <dgm:prSet presAssocID="{970BF6F1-CDDE-7543-AC27-05388C2DA9EC}" presName="tile3" presStyleLbl="node1" presStyleIdx="2" presStyleCnt="4"/>
      <dgm:spPr/>
    </dgm:pt>
    <dgm:pt modelId="{F54F9B95-B7B5-FB4C-8109-CD5EE6E1C421}" type="pres">
      <dgm:prSet presAssocID="{970BF6F1-CDDE-7543-AC27-05388C2DA9E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C200804-A72D-554F-AB0A-4F893B28FC85}" type="pres">
      <dgm:prSet presAssocID="{970BF6F1-CDDE-7543-AC27-05388C2DA9EC}" presName="tile4" presStyleLbl="node1" presStyleIdx="3" presStyleCnt="4"/>
      <dgm:spPr/>
    </dgm:pt>
    <dgm:pt modelId="{1324D08C-64F8-3E45-A0F3-6BD94277725D}" type="pres">
      <dgm:prSet presAssocID="{970BF6F1-CDDE-7543-AC27-05388C2DA9E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FB05BC1-A6BA-924F-9328-A9FF8AB63EA5}" type="pres">
      <dgm:prSet presAssocID="{970BF6F1-CDDE-7543-AC27-05388C2DA9EC}" presName="centerTile" presStyleLbl="fgShp" presStyleIdx="0" presStyleCnt="1" custScaleX="194869">
        <dgm:presLayoutVars>
          <dgm:chMax val="0"/>
          <dgm:chPref val="0"/>
        </dgm:presLayoutVars>
      </dgm:prSet>
      <dgm:spPr/>
    </dgm:pt>
  </dgm:ptLst>
  <dgm:cxnLst>
    <dgm:cxn modelId="{6AFD740C-9EAA-6A4E-9BBF-67B63A05A8B4}" type="presOf" srcId="{970BF6F1-CDDE-7543-AC27-05388C2DA9EC}" destId="{F15DCE20-AF8D-B640-BC51-972F57F70B32}" srcOrd="0" destOrd="0" presId="urn:microsoft.com/office/officeart/2005/8/layout/matrix1"/>
    <dgm:cxn modelId="{DCAF1310-7D51-C049-A302-0AB6B06A2263}" type="presOf" srcId="{7A5495E2-17DA-E441-BE1E-14FFB58C3BC4}" destId="{BFB05BC1-A6BA-924F-9328-A9FF8AB63EA5}" srcOrd="0" destOrd="0" presId="urn:microsoft.com/office/officeart/2005/8/layout/matrix1"/>
    <dgm:cxn modelId="{A028AC10-61E5-F448-8F5F-3F7FFF4DF0C6}" srcId="{970BF6F1-CDDE-7543-AC27-05388C2DA9EC}" destId="{7A5495E2-17DA-E441-BE1E-14FFB58C3BC4}" srcOrd="0" destOrd="0" parTransId="{08B021B2-1200-CA4E-863C-EFEBD8BD6419}" sibTransId="{48945B48-73A4-D74F-AD94-661099A39DF1}"/>
    <dgm:cxn modelId="{BDE3C121-76FA-5742-BF27-BD56F7D532F4}" type="presOf" srcId="{C9C7C5C2-3A9A-1B4D-9589-1C67391A3776}" destId="{F54F9B95-B7B5-FB4C-8109-CD5EE6E1C421}" srcOrd="1" destOrd="0" presId="urn:microsoft.com/office/officeart/2005/8/layout/matrix1"/>
    <dgm:cxn modelId="{96EE252F-36FE-734F-A0D5-74F048222966}" srcId="{7A5495E2-17DA-E441-BE1E-14FFB58C3BC4}" destId="{C9C7C5C2-3A9A-1B4D-9589-1C67391A3776}" srcOrd="2" destOrd="0" parTransId="{E35898B6-7F82-0D47-809D-4BCEFAEBF9A3}" sibTransId="{D3473BD6-7659-B34F-97D8-36F5FF8CBAB7}"/>
    <dgm:cxn modelId="{88601134-FF09-BF4B-9654-6893D7495B5E}" type="presOf" srcId="{82B7C26F-579F-9641-ABC7-5794914A7CDB}" destId="{F0A0103C-0012-9D45-AF0B-830A04F8877F}" srcOrd="0" destOrd="0" presId="urn:microsoft.com/office/officeart/2005/8/layout/matrix1"/>
    <dgm:cxn modelId="{5098984C-9EA4-3948-A652-F06E186DD225}" srcId="{7A5495E2-17DA-E441-BE1E-14FFB58C3BC4}" destId="{82B7C26F-579F-9641-ABC7-5794914A7CDB}" srcOrd="0" destOrd="0" parTransId="{9BBC1EE9-C37A-844A-A412-F2C64C66C06A}" sibTransId="{28488C40-7D82-CB49-8A2D-877517048BD3}"/>
    <dgm:cxn modelId="{8F5E4E53-1970-B24D-9B0F-9DC7EAAD0476}" type="presOf" srcId="{C9C7C5C2-3A9A-1B4D-9589-1C67391A3776}" destId="{275567B9-01CD-EA4E-BAD4-DD9031E253E9}" srcOrd="0" destOrd="0" presId="urn:microsoft.com/office/officeart/2005/8/layout/matrix1"/>
    <dgm:cxn modelId="{06E19265-1530-8E47-9644-82809BC2787B}" srcId="{7A5495E2-17DA-E441-BE1E-14FFB58C3BC4}" destId="{C667557C-A6B4-0E48-B9AD-DE5DD46F158D}" srcOrd="3" destOrd="0" parTransId="{F3E3E5FF-5D0D-E544-9D6B-A083EC427256}" sibTransId="{2B33971B-2D21-9944-856B-E4EE56749B0C}"/>
    <dgm:cxn modelId="{02310871-BC39-E048-B727-72CF86039466}" type="presOf" srcId="{82B7C26F-579F-9641-ABC7-5794914A7CDB}" destId="{E011B999-0A84-B242-AEF1-1709574B04F7}" srcOrd="1" destOrd="0" presId="urn:microsoft.com/office/officeart/2005/8/layout/matrix1"/>
    <dgm:cxn modelId="{65157982-0D86-2E42-8DC7-FF299535CA2B}" type="presOf" srcId="{2DEB849C-B40A-DC46-A8D2-A6FF3C2AAA50}" destId="{86BCECD2-3A3B-C945-A2DA-E37BAF36EB27}" srcOrd="0" destOrd="0" presId="urn:microsoft.com/office/officeart/2005/8/layout/matrix1"/>
    <dgm:cxn modelId="{23E01286-40F3-044B-A8A6-EE42EC0297C4}" type="presOf" srcId="{C667557C-A6B4-0E48-B9AD-DE5DD46F158D}" destId="{4C200804-A72D-554F-AB0A-4F893B28FC85}" srcOrd="0" destOrd="0" presId="urn:microsoft.com/office/officeart/2005/8/layout/matrix1"/>
    <dgm:cxn modelId="{888AD892-8904-9D42-920D-7E511497BD46}" srcId="{7A5495E2-17DA-E441-BE1E-14FFB58C3BC4}" destId="{2DEB849C-B40A-DC46-A8D2-A6FF3C2AAA50}" srcOrd="1" destOrd="0" parTransId="{6FA0F1A3-E2FD-CE4E-9C74-C4631D343932}" sibTransId="{428733E7-B666-3048-A652-61F5A517F18C}"/>
    <dgm:cxn modelId="{BBC044BE-0DA0-4541-936A-DA3D3190CD3A}" type="presOf" srcId="{C667557C-A6B4-0E48-B9AD-DE5DD46F158D}" destId="{1324D08C-64F8-3E45-A0F3-6BD94277725D}" srcOrd="1" destOrd="0" presId="urn:microsoft.com/office/officeart/2005/8/layout/matrix1"/>
    <dgm:cxn modelId="{50B1BFD3-3FEF-FB43-ADC9-1C4846B5C8ED}" type="presOf" srcId="{2DEB849C-B40A-DC46-A8D2-A6FF3C2AAA50}" destId="{C94C9531-32FD-3C46-8991-B27767C44321}" srcOrd="1" destOrd="0" presId="urn:microsoft.com/office/officeart/2005/8/layout/matrix1"/>
    <dgm:cxn modelId="{96820679-0D26-864D-88F9-B514191346F8}" type="presParOf" srcId="{F15DCE20-AF8D-B640-BC51-972F57F70B32}" destId="{A960E228-AF6D-B448-8DDF-7587F68B06B2}" srcOrd="0" destOrd="0" presId="urn:microsoft.com/office/officeart/2005/8/layout/matrix1"/>
    <dgm:cxn modelId="{21CE3C5D-EABA-E74B-8EE9-82789082F653}" type="presParOf" srcId="{A960E228-AF6D-B448-8DDF-7587F68B06B2}" destId="{F0A0103C-0012-9D45-AF0B-830A04F8877F}" srcOrd="0" destOrd="0" presId="urn:microsoft.com/office/officeart/2005/8/layout/matrix1"/>
    <dgm:cxn modelId="{F2D81C6D-7483-3D42-B0A6-2643D7CD774B}" type="presParOf" srcId="{A960E228-AF6D-B448-8DDF-7587F68B06B2}" destId="{E011B999-0A84-B242-AEF1-1709574B04F7}" srcOrd="1" destOrd="0" presId="urn:microsoft.com/office/officeart/2005/8/layout/matrix1"/>
    <dgm:cxn modelId="{59A85264-F1FA-5145-9FD4-DB50B94F6CBF}" type="presParOf" srcId="{A960E228-AF6D-B448-8DDF-7587F68B06B2}" destId="{86BCECD2-3A3B-C945-A2DA-E37BAF36EB27}" srcOrd="2" destOrd="0" presId="urn:microsoft.com/office/officeart/2005/8/layout/matrix1"/>
    <dgm:cxn modelId="{741AB4C9-F14E-024F-9740-8B5E319F7EDA}" type="presParOf" srcId="{A960E228-AF6D-B448-8DDF-7587F68B06B2}" destId="{C94C9531-32FD-3C46-8991-B27767C44321}" srcOrd="3" destOrd="0" presId="urn:microsoft.com/office/officeart/2005/8/layout/matrix1"/>
    <dgm:cxn modelId="{E063A9B5-7474-DB4C-AEA5-FEA597B66920}" type="presParOf" srcId="{A960E228-AF6D-B448-8DDF-7587F68B06B2}" destId="{275567B9-01CD-EA4E-BAD4-DD9031E253E9}" srcOrd="4" destOrd="0" presId="urn:microsoft.com/office/officeart/2005/8/layout/matrix1"/>
    <dgm:cxn modelId="{50D3F2E9-08C9-E540-BF1F-9C553EA8F4AB}" type="presParOf" srcId="{A960E228-AF6D-B448-8DDF-7587F68B06B2}" destId="{F54F9B95-B7B5-FB4C-8109-CD5EE6E1C421}" srcOrd="5" destOrd="0" presId="urn:microsoft.com/office/officeart/2005/8/layout/matrix1"/>
    <dgm:cxn modelId="{B59EE0FA-2C86-AD46-890C-57D44649F943}" type="presParOf" srcId="{A960E228-AF6D-B448-8DDF-7587F68B06B2}" destId="{4C200804-A72D-554F-AB0A-4F893B28FC85}" srcOrd="6" destOrd="0" presId="urn:microsoft.com/office/officeart/2005/8/layout/matrix1"/>
    <dgm:cxn modelId="{849C9134-597F-8947-BACA-ED55C22855AF}" type="presParOf" srcId="{A960E228-AF6D-B448-8DDF-7587F68B06B2}" destId="{1324D08C-64F8-3E45-A0F3-6BD94277725D}" srcOrd="7" destOrd="0" presId="urn:microsoft.com/office/officeart/2005/8/layout/matrix1"/>
    <dgm:cxn modelId="{C80852CE-7E57-DE49-9E6C-2BC0D070AA70}" type="presParOf" srcId="{F15DCE20-AF8D-B640-BC51-972F57F70B32}" destId="{BFB05BC1-A6BA-924F-9328-A9FF8AB63EA5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20147A-DE98-3C44-8E46-2332F11A1E96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668716-F3DB-1D40-986E-95D239F24996}">
      <dgm:prSet phldrT="[Text]" custT="1"/>
      <dgm:spPr/>
      <dgm:t>
        <a:bodyPr/>
        <a:lstStyle/>
        <a:p>
          <a:r>
            <a:rPr lang="en-US" sz="1800" dirty="0"/>
            <a:t>Availability</a:t>
          </a:r>
        </a:p>
      </dgm:t>
    </dgm:pt>
    <dgm:pt modelId="{5329FE27-C57C-EA43-A0DA-7E04F92B4EC9}" type="parTrans" cxnId="{CEFD4572-6C3B-BD43-9A24-9CF32B6245E5}">
      <dgm:prSet/>
      <dgm:spPr/>
      <dgm:t>
        <a:bodyPr/>
        <a:lstStyle/>
        <a:p>
          <a:endParaRPr lang="en-US" sz="1800"/>
        </a:p>
      </dgm:t>
    </dgm:pt>
    <dgm:pt modelId="{17D49E22-9D6A-0942-996C-ADB24EE820BB}" type="sibTrans" cxnId="{CEFD4572-6C3B-BD43-9A24-9CF32B6245E5}">
      <dgm:prSet/>
      <dgm:spPr/>
      <dgm:t>
        <a:bodyPr/>
        <a:lstStyle/>
        <a:p>
          <a:endParaRPr lang="en-US" sz="1800"/>
        </a:p>
      </dgm:t>
    </dgm:pt>
    <dgm:pt modelId="{85283D52-BAAD-4B4D-9119-6DB0CF820329}">
      <dgm:prSet phldrT="[Text]" custT="1"/>
      <dgm:spPr/>
      <dgm:t>
        <a:bodyPr/>
        <a:lstStyle/>
        <a:p>
          <a:r>
            <a:rPr lang="en-US" sz="1600" b="1" dirty="0"/>
            <a:t>Accessibility</a:t>
          </a:r>
          <a:endParaRPr lang="en-US" sz="1400" b="1" dirty="0"/>
        </a:p>
      </dgm:t>
    </dgm:pt>
    <dgm:pt modelId="{C4C97483-4B90-0E4C-B216-3A164D8F700C}" type="parTrans" cxnId="{217F4A55-57A3-B64B-8BA8-3B741588CCB5}">
      <dgm:prSet/>
      <dgm:spPr/>
      <dgm:t>
        <a:bodyPr/>
        <a:lstStyle/>
        <a:p>
          <a:endParaRPr lang="en-US" sz="1800"/>
        </a:p>
      </dgm:t>
    </dgm:pt>
    <dgm:pt modelId="{5E2D1AC0-1FBA-9D47-AA06-4FAC7E37B99C}" type="sibTrans" cxnId="{217F4A55-57A3-B64B-8BA8-3B741588CCB5}">
      <dgm:prSet/>
      <dgm:spPr/>
      <dgm:t>
        <a:bodyPr/>
        <a:lstStyle/>
        <a:p>
          <a:endParaRPr lang="en-US" sz="1800"/>
        </a:p>
      </dgm:t>
    </dgm:pt>
    <dgm:pt modelId="{95476688-B348-DD40-930F-CCC6102A1D46}">
      <dgm:prSet phldrT="[Text]" custT="1"/>
      <dgm:spPr/>
      <dgm:t>
        <a:bodyPr/>
        <a:lstStyle/>
        <a:p>
          <a:r>
            <a:rPr lang="en-US" sz="1600" b="1" dirty="0"/>
            <a:t>Timeliness</a:t>
          </a:r>
          <a:endParaRPr lang="en-US" sz="1400" b="1" dirty="0"/>
        </a:p>
      </dgm:t>
    </dgm:pt>
    <dgm:pt modelId="{1A25274D-63D2-0647-AFC3-23B608A9318B}" type="parTrans" cxnId="{657182F9-C0F8-2243-9C4C-528883F9D80E}">
      <dgm:prSet/>
      <dgm:spPr/>
      <dgm:t>
        <a:bodyPr/>
        <a:lstStyle/>
        <a:p>
          <a:endParaRPr lang="en-US" sz="1800"/>
        </a:p>
      </dgm:t>
    </dgm:pt>
    <dgm:pt modelId="{38FE123C-26B5-D74A-BDF1-BAAB33B1C769}" type="sibTrans" cxnId="{657182F9-C0F8-2243-9C4C-528883F9D80E}">
      <dgm:prSet/>
      <dgm:spPr/>
      <dgm:t>
        <a:bodyPr/>
        <a:lstStyle/>
        <a:p>
          <a:endParaRPr lang="en-US" sz="1800"/>
        </a:p>
      </dgm:t>
    </dgm:pt>
    <dgm:pt modelId="{6838CB11-87F8-8A4F-BEDF-000F629A2579}">
      <dgm:prSet phldrT="[Text]" custT="1"/>
      <dgm:spPr/>
      <dgm:t>
        <a:bodyPr/>
        <a:lstStyle/>
        <a:p>
          <a:r>
            <a:rPr lang="en-US" sz="1800" dirty="0"/>
            <a:t>Usability</a:t>
          </a:r>
        </a:p>
      </dgm:t>
    </dgm:pt>
    <dgm:pt modelId="{DBEB69AA-0171-2C47-832F-0D0B101B5516}" type="parTrans" cxnId="{822552E0-5F09-F241-AFA0-8059FDA44040}">
      <dgm:prSet/>
      <dgm:spPr/>
      <dgm:t>
        <a:bodyPr/>
        <a:lstStyle/>
        <a:p>
          <a:endParaRPr lang="en-US" sz="1800"/>
        </a:p>
      </dgm:t>
    </dgm:pt>
    <dgm:pt modelId="{13284A0E-AB12-2A49-8800-F985DAD36A75}" type="sibTrans" cxnId="{822552E0-5F09-F241-AFA0-8059FDA44040}">
      <dgm:prSet/>
      <dgm:spPr/>
      <dgm:t>
        <a:bodyPr/>
        <a:lstStyle/>
        <a:p>
          <a:endParaRPr lang="en-US" sz="1800"/>
        </a:p>
      </dgm:t>
    </dgm:pt>
    <dgm:pt modelId="{18FA0CBF-4767-274E-9732-F4240444021E}">
      <dgm:prSet phldrT="[Text]" custT="1"/>
      <dgm:spPr/>
      <dgm:t>
        <a:bodyPr/>
        <a:lstStyle/>
        <a:p>
          <a:r>
            <a:rPr lang="en-US" sz="1600" b="1" dirty="0"/>
            <a:t>Credibility</a:t>
          </a:r>
        </a:p>
      </dgm:t>
    </dgm:pt>
    <dgm:pt modelId="{E977C1BA-9AA0-E144-8921-50A872069D05}" type="parTrans" cxnId="{19439EC0-0CB2-1C41-B2C7-FB87257EDE23}">
      <dgm:prSet/>
      <dgm:spPr/>
      <dgm:t>
        <a:bodyPr/>
        <a:lstStyle/>
        <a:p>
          <a:endParaRPr lang="en-US" sz="1800"/>
        </a:p>
      </dgm:t>
    </dgm:pt>
    <dgm:pt modelId="{C5215DD8-2BED-6643-BFAB-5A4E3CB0B26E}" type="sibTrans" cxnId="{19439EC0-0CB2-1C41-B2C7-FB87257EDE23}">
      <dgm:prSet/>
      <dgm:spPr/>
      <dgm:t>
        <a:bodyPr/>
        <a:lstStyle/>
        <a:p>
          <a:endParaRPr lang="en-US" sz="1800"/>
        </a:p>
      </dgm:t>
    </dgm:pt>
    <dgm:pt modelId="{C7D76268-C2D6-6A49-9234-2A121FB79541}">
      <dgm:prSet custT="1"/>
      <dgm:spPr/>
      <dgm:t>
        <a:bodyPr/>
        <a:lstStyle/>
        <a:p>
          <a:r>
            <a:rPr lang="en-US" sz="1800" dirty="0"/>
            <a:t>Reliability</a:t>
          </a:r>
        </a:p>
      </dgm:t>
    </dgm:pt>
    <dgm:pt modelId="{38666941-5E39-1F45-A7D7-C40F570E1558}" type="parTrans" cxnId="{060FB03D-652F-AD4C-BAC5-F2FA37864EA6}">
      <dgm:prSet/>
      <dgm:spPr/>
      <dgm:t>
        <a:bodyPr/>
        <a:lstStyle/>
        <a:p>
          <a:endParaRPr lang="en-US" sz="1800"/>
        </a:p>
      </dgm:t>
    </dgm:pt>
    <dgm:pt modelId="{28CA7B9D-E7A2-4B4E-9600-B05E4400AC0A}" type="sibTrans" cxnId="{060FB03D-652F-AD4C-BAC5-F2FA37864EA6}">
      <dgm:prSet/>
      <dgm:spPr/>
      <dgm:t>
        <a:bodyPr/>
        <a:lstStyle/>
        <a:p>
          <a:endParaRPr lang="en-US" sz="1800"/>
        </a:p>
      </dgm:t>
    </dgm:pt>
    <dgm:pt modelId="{CD12740C-84B1-7F4B-99CF-DBC756958A44}">
      <dgm:prSet phldrT="[Text]" custT="1"/>
      <dgm:spPr/>
      <dgm:t>
        <a:bodyPr/>
        <a:lstStyle/>
        <a:p>
          <a:r>
            <a:rPr lang="en-US" sz="1600" b="1" dirty="0"/>
            <a:t>Accuracy</a:t>
          </a:r>
        </a:p>
      </dgm:t>
    </dgm:pt>
    <dgm:pt modelId="{A79590E1-3E7D-4948-A8AA-221C96C35634}" type="parTrans" cxnId="{6F25D66E-B7AF-CE4C-A535-7C50BDE3F9BF}">
      <dgm:prSet/>
      <dgm:spPr/>
      <dgm:t>
        <a:bodyPr/>
        <a:lstStyle/>
        <a:p>
          <a:endParaRPr lang="en-US" sz="1800"/>
        </a:p>
      </dgm:t>
    </dgm:pt>
    <dgm:pt modelId="{465C1305-E34C-044B-A2D9-F5B42691FD1F}" type="sibTrans" cxnId="{6F25D66E-B7AF-CE4C-A535-7C50BDE3F9BF}">
      <dgm:prSet/>
      <dgm:spPr/>
      <dgm:t>
        <a:bodyPr/>
        <a:lstStyle/>
        <a:p>
          <a:endParaRPr lang="en-US" sz="1800"/>
        </a:p>
      </dgm:t>
    </dgm:pt>
    <dgm:pt modelId="{A7B46DAA-9CE9-9949-906A-A27339441A90}">
      <dgm:prSet phldrT="[Text]" custT="1"/>
      <dgm:spPr/>
      <dgm:t>
        <a:bodyPr/>
        <a:lstStyle/>
        <a:p>
          <a:r>
            <a:rPr lang="en-US" sz="1600" b="1" dirty="0"/>
            <a:t>Consistency</a:t>
          </a:r>
          <a:endParaRPr lang="en-US" sz="1400" b="1" dirty="0"/>
        </a:p>
      </dgm:t>
    </dgm:pt>
    <dgm:pt modelId="{E845E06E-DCEE-654C-9070-864A4126158E}" type="parTrans" cxnId="{F90CF09E-01BC-9348-83A6-328E2437B349}">
      <dgm:prSet/>
      <dgm:spPr/>
      <dgm:t>
        <a:bodyPr/>
        <a:lstStyle/>
        <a:p>
          <a:endParaRPr lang="en-US" sz="1800"/>
        </a:p>
      </dgm:t>
    </dgm:pt>
    <dgm:pt modelId="{DAC0082B-C606-D54D-85A4-8546B0F7C71B}" type="sibTrans" cxnId="{F90CF09E-01BC-9348-83A6-328E2437B349}">
      <dgm:prSet/>
      <dgm:spPr/>
      <dgm:t>
        <a:bodyPr/>
        <a:lstStyle/>
        <a:p>
          <a:endParaRPr lang="en-US" sz="1800"/>
        </a:p>
      </dgm:t>
    </dgm:pt>
    <dgm:pt modelId="{5737147C-374A-0941-A520-EC50ABFE0D13}">
      <dgm:prSet phldrT="[Text]" custT="1"/>
      <dgm:spPr/>
      <dgm:t>
        <a:bodyPr/>
        <a:lstStyle/>
        <a:p>
          <a:r>
            <a:rPr lang="en-US" sz="1600" b="1" dirty="0"/>
            <a:t>Completeness</a:t>
          </a:r>
          <a:endParaRPr lang="en-US" sz="1400" b="1" dirty="0"/>
        </a:p>
      </dgm:t>
    </dgm:pt>
    <dgm:pt modelId="{7E100318-15B8-4C41-91AF-69C58A7995AA}" type="parTrans" cxnId="{F79A5E59-32B1-654B-946E-5FE7C96C3017}">
      <dgm:prSet/>
      <dgm:spPr/>
      <dgm:t>
        <a:bodyPr/>
        <a:lstStyle/>
        <a:p>
          <a:endParaRPr lang="en-US" sz="1800"/>
        </a:p>
      </dgm:t>
    </dgm:pt>
    <dgm:pt modelId="{2160C2F5-3A1E-A040-B36B-3832E659C38E}" type="sibTrans" cxnId="{F79A5E59-32B1-654B-946E-5FE7C96C3017}">
      <dgm:prSet/>
      <dgm:spPr/>
      <dgm:t>
        <a:bodyPr/>
        <a:lstStyle/>
        <a:p>
          <a:endParaRPr lang="en-US" sz="1800"/>
        </a:p>
      </dgm:t>
    </dgm:pt>
    <dgm:pt modelId="{4288300B-4912-9448-B024-6C29022DDF56}">
      <dgm:prSet custT="1"/>
      <dgm:spPr/>
      <dgm:t>
        <a:bodyPr/>
        <a:lstStyle/>
        <a:p>
          <a:r>
            <a:rPr lang="en-US" sz="1800" dirty="0"/>
            <a:t>Relevance</a:t>
          </a:r>
        </a:p>
      </dgm:t>
    </dgm:pt>
    <dgm:pt modelId="{B2B1B294-1A63-E141-926F-48B021E0BB1C}" type="parTrans" cxnId="{2C1F110D-56F3-EB40-A97E-6167B57EC081}">
      <dgm:prSet/>
      <dgm:spPr/>
      <dgm:t>
        <a:bodyPr/>
        <a:lstStyle/>
        <a:p>
          <a:endParaRPr lang="en-US" sz="1800"/>
        </a:p>
      </dgm:t>
    </dgm:pt>
    <dgm:pt modelId="{B8A8CC79-A34E-AC4E-B82D-3D7FFD1D53D2}" type="sibTrans" cxnId="{2C1F110D-56F3-EB40-A97E-6167B57EC081}">
      <dgm:prSet/>
      <dgm:spPr/>
      <dgm:t>
        <a:bodyPr/>
        <a:lstStyle/>
        <a:p>
          <a:endParaRPr lang="en-US" sz="1800"/>
        </a:p>
      </dgm:t>
    </dgm:pt>
    <dgm:pt modelId="{38CD91F0-8249-9544-800C-6C7DB9483656}">
      <dgm:prSet phldrT="[Text]" custT="1"/>
      <dgm:spPr/>
      <dgm:t>
        <a:bodyPr/>
        <a:lstStyle/>
        <a:p>
          <a:r>
            <a:rPr lang="en-US" sz="1600" b="1" dirty="0"/>
            <a:t>Fitness</a:t>
          </a:r>
          <a:endParaRPr lang="en-US" sz="1800" b="1" dirty="0"/>
        </a:p>
      </dgm:t>
    </dgm:pt>
    <dgm:pt modelId="{DA852A96-9C47-864B-87DA-3A1BC9F8033D}" type="parTrans" cxnId="{8FC9FF1F-D26F-2B48-AD09-10F82A21A44E}">
      <dgm:prSet/>
      <dgm:spPr/>
      <dgm:t>
        <a:bodyPr/>
        <a:lstStyle/>
        <a:p>
          <a:endParaRPr lang="en-US" sz="1800"/>
        </a:p>
      </dgm:t>
    </dgm:pt>
    <dgm:pt modelId="{75ABED1B-7900-EB48-ACBF-DA8453F7F9B0}" type="sibTrans" cxnId="{8FC9FF1F-D26F-2B48-AD09-10F82A21A44E}">
      <dgm:prSet/>
      <dgm:spPr/>
      <dgm:t>
        <a:bodyPr/>
        <a:lstStyle/>
        <a:p>
          <a:endParaRPr lang="en-US" sz="1800"/>
        </a:p>
      </dgm:t>
    </dgm:pt>
    <dgm:pt modelId="{5FD62204-E7D1-2C4E-8ACB-F8D924F82BCA}">
      <dgm:prSet custT="1"/>
      <dgm:spPr/>
      <dgm:t>
        <a:bodyPr/>
        <a:lstStyle/>
        <a:p>
          <a:r>
            <a:rPr lang="en-US" sz="1800" dirty="0"/>
            <a:t>Presentation Quality </a:t>
          </a:r>
        </a:p>
      </dgm:t>
    </dgm:pt>
    <dgm:pt modelId="{7F27CEDD-2E23-C24A-A30C-51EC6140D5C8}" type="parTrans" cxnId="{55846204-46A1-F048-844F-6A84E3739642}">
      <dgm:prSet/>
      <dgm:spPr/>
      <dgm:t>
        <a:bodyPr/>
        <a:lstStyle/>
        <a:p>
          <a:endParaRPr lang="en-US" sz="1800"/>
        </a:p>
      </dgm:t>
    </dgm:pt>
    <dgm:pt modelId="{A468D315-98EB-D54E-BC5C-5524C092A1DC}" type="sibTrans" cxnId="{55846204-46A1-F048-844F-6A84E3739642}">
      <dgm:prSet/>
      <dgm:spPr/>
      <dgm:t>
        <a:bodyPr/>
        <a:lstStyle/>
        <a:p>
          <a:endParaRPr lang="en-US" sz="1800"/>
        </a:p>
      </dgm:t>
    </dgm:pt>
    <dgm:pt modelId="{0608D6F7-B13C-E34D-B04F-91BCF0E92327}">
      <dgm:prSet phldrT="[Text]" custT="1"/>
      <dgm:spPr/>
      <dgm:t>
        <a:bodyPr/>
        <a:lstStyle/>
        <a:p>
          <a:r>
            <a:rPr lang="en-US" sz="1600" b="1" dirty="0"/>
            <a:t>Readability</a:t>
          </a:r>
          <a:endParaRPr lang="en-US" sz="1400" b="1" dirty="0"/>
        </a:p>
      </dgm:t>
    </dgm:pt>
    <dgm:pt modelId="{20165041-A793-F94A-9C7A-30F1024774D0}" type="parTrans" cxnId="{E0B43F1A-AEBA-B44C-916C-1FF2DC9535DF}">
      <dgm:prSet/>
      <dgm:spPr/>
      <dgm:t>
        <a:bodyPr/>
        <a:lstStyle/>
        <a:p>
          <a:endParaRPr lang="en-US" sz="1800"/>
        </a:p>
      </dgm:t>
    </dgm:pt>
    <dgm:pt modelId="{779E8B26-AAD0-324C-83C6-BCD6B0012C30}" type="sibTrans" cxnId="{E0B43F1A-AEBA-B44C-916C-1FF2DC9535DF}">
      <dgm:prSet/>
      <dgm:spPr/>
      <dgm:t>
        <a:bodyPr/>
        <a:lstStyle/>
        <a:p>
          <a:endParaRPr lang="en-US" sz="1800"/>
        </a:p>
      </dgm:t>
    </dgm:pt>
    <dgm:pt modelId="{6D66E185-20C4-C34A-971B-582C3F47A19E}">
      <dgm:prSet phldrT="[Text]" custT="1"/>
      <dgm:spPr/>
      <dgm:t>
        <a:bodyPr/>
        <a:lstStyle/>
        <a:p>
          <a:r>
            <a:rPr lang="en-US" sz="1600" b="1" dirty="0"/>
            <a:t>Integrity</a:t>
          </a:r>
          <a:endParaRPr lang="en-US" sz="1200" b="1" dirty="0"/>
        </a:p>
      </dgm:t>
    </dgm:pt>
    <dgm:pt modelId="{891B2406-660F-3645-93AA-66AA88401FFA}" type="parTrans" cxnId="{18680EE3-0948-0B41-AF36-56D76F592BE5}">
      <dgm:prSet/>
      <dgm:spPr/>
      <dgm:t>
        <a:bodyPr/>
        <a:lstStyle/>
        <a:p>
          <a:endParaRPr lang="en-US"/>
        </a:p>
      </dgm:t>
    </dgm:pt>
    <dgm:pt modelId="{A6AE8CF3-8EA8-8049-B91C-C6231B15188B}" type="sibTrans" cxnId="{18680EE3-0948-0B41-AF36-56D76F592BE5}">
      <dgm:prSet/>
      <dgm:spPr/>
      <dgm:t>
        <a:bodyPr/>
        <a:lstStyle/>
        <a:p>
          <a:endParaRPr lang="en-US"/>
        </a:p>
      </dgm:t>
    </dgm:pt>
    <dgm:pt modelId="{56B46847-89CB-2149-AD52-37A418CC11FC}" type="pres">
      <dgm:prSet presAssocID="{9620147A-DE98-3C44-8E46-2332F11A1E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90CBEB-A003-0748-82AA-B16FA173BA9E}" type="pres">
      <dgm:prSet presAssocID="{05668716-F3DB-1D40-986E-95D239F24996}" presName="root" presStyleCnt="0"/>
      <dgm:spPr/>
    </dgm:pt>
    <dgm:pt modelId="{94D554C7-7EE8-4F4B-BE66-755519E3CEF8}" type="pres">
      <dgm:prSet presAssocID="{05668716-F3DB-1D40-986E-95D239F24996}" presName="rootComposite" presStyleCnt="0"/>
      <dgm:spPr/>
    </dgm:pt>
    <dgm:pt modelId="{B20DC57C-CEFD-3944-BEEB-E5FDFF2689BF}" type="pres">
      <dgm:prSet presAssocID="{05668716-F3DB-1D40-986E-95D239F24996}" presName="rootText" presStyleLbl="node1" presStyleIdx="0" presStyleCnt="5"/>
      <dgm:spPr/>
    </dgm:pt>
    <dgm:pt modelId="{7F3EFA5F-769C-1349-A813-3918B59E9B38}" type="pres">
      <dgm:prSet presAssocID="{05668716-F3DB-1D40-986E-95D239F24996}" presName="rootConnector" presStyleLbl="node1" presStyleIdx="0" presStyleCnt="5"/>
      <dgm:spPr/>
    </dgm:pt>
    <dgm:pt modelId="{26A7ABB0-A60A-354A-B6FC-C8F9F2E8912B}" type="pres">
      <dgm:prSet presAssocID="{05668716-F3DB-1D40-986E-95D239F24996}" presName="childShape" presStyleCnt="0"/>
      <dgm:spPr/>
    </dgm:pt>
    <dgm:pt modelId="{090C936F-2743-C443-940C-76CA7D673945}" type="pres">
      <dgm:prSet presAssocID="{C4C97483-4B90-0E4C-B216-3A164D8F700C}" presName="Name13" presStyleLbl="parChTrans1D2" presStyleIdx="0" presStyleCnt="9"/>
      <dgm:spPr/>
    </dgm:pt>
    <dgm:pt modelId="{CCB139F2-D84B-C548-81DA-66D47ADAC28A}" type="pres">
      <dgm:prSet presAssocID="{85283D52-BAAD-4B4D-9119-6DB0CF820329}" presName="childText" presStyleLbl="bgAcc1" presStyleIdx="0" presStyleCnt="9" custScaleX="124091" custScaleY="46712">
        <dgm:presLayoutVars>
          <dgm:bulletEnabled val="1"/>
        </dgm:presLayoutVars>
      </dgm:prSet>
      <dgm:spPr/>
    </dgm:pt>
    <dgm:pt modelId="{2F2CEE82-47D6-BC4C-BB9D-848C8CECE91C}" type="pres">
      <dgm:prSet presAssocID="{1A25274D-63D2-0647-AFC3-23B608A9318B}" presName="Name13" presStyleLbl="parChTrans1D2" presStyleIdx="1" presStyleCnt="9"/>
      <dgm:spPr/>
    </dgm:pt>
    <dgm:pt modelId="{79F63602-A377-C945-BF7C-C33C8978B289}" type="pres">
      <dgm:prSet presAssocID="{95476688-B348-DD40-930F-CCC6102A1D46}" presName="childText" presStyleLbl="bgAcc1" presStyleIdx="1" presStyleCnt="9" custScaleX="110765" custScaleY="51090">
        <dgm:presLayoutVars>
          <dgm:bulletEnabled val="1"/>
        </dgm:presLayoutVars>
      </dgm:prSet>
      <dgm:spPr/>
    </dgm:pt>
    <dgm:pt modelId="{064C3572-3BED-5E4A-8A0F-663AFB51AB1D}" type="pres">
      <dgm:prSet presAssocID="{6838CB11-87F8-8A4F-BEDF-000F629A2579}" presName="root" presStyleCnt="0"/>
      <dgm:spPr/>
    </dgm:pt>
    <dgm:pt modelId="{98AAEC18-25D0-1B4A-ADDE-D4F19254FA4E}" type="pres">
      <dgm:prSet presAssocID="{6838CB11-87F8-8A4F-BEDF-000F629A2579}" presName="rootComposite" presStyleCnt="0"/>
      <dgm:spPr/>
    </dgm:pt>
    <dgm:pt modelId="{E419D162-4090-D94F-BCBA-F8EFB5632835}" type="pres">
      <dgm:prSet presAssocID="{6838CB11-87F8-8A4F-BEDF-000F629A2579}" presName="rootText" presStyleLbl="node1" presStyleIdx="1" presStyleCnt="5"/>
      <dgm:spPr/>
    </dgm:pt>
    <dgm:pt modelId="{7A82FB05-D8B7-F741-AD82-F72DE41A06FE}" type="pres">
      <dgm:prSet presAssocID="{6838CB11-87F8-8A4F-BEDF-000F629A2579}" presName="rootConnector" presStyleLbl="node1" presStyleIdx="1" presStyleCnt="5"/>
      <dgm:spPr/>
    </dgm:pt>
    <dgm:pt modelId="{DB0DAA36-DC4B-494E-8F32-531A7ED117D2}" type="pres">
      <dgm:prSet presAssocID="{6838CB11-87F8-8A4F-BEDF-000F629A2579}" presName="childShape" presStyleCnt="0"/>
      <dgm:spPr/>
    </dgm:pt>
    <dgm:pt modelId="{42298092-ED7C-B84B-8CAB-7347ACA76ED6}" type="pres">
      <dgm:prSet presAssocID="{E977C1BA-9AA0-E144-8921-50A872069D05}" presName="Name13" presStyleLbl="parChTrans1D2" presStyleIdx="2" presStyleCnt="9"/>
      <dgm:spPr/>
    </dgm:pt>
    <dgm:pt modelId="{DEF2F9A4-CD96-FB43-AD65-BF0DB998EDA6}" type="pres">
      <dgm:prSet presAssocID="{18FA0CBF-4767-274E-9732-F4240444021E}" presName="childText" presStyleLbl="bgAcc1" presStyleIdx="2" presStyleCnt="9" custScaleY="42164">
        <dgm:presLayoutVars>
          <dgm:bulletEnabled val="1"/>
        </dgm:presLayoutVars>
      </dgm:prSet>
      <dgm:spPr/>
    </dgm:pt>
    <dgm:pt modelId="{BAD58195-0DE3-B34C-B0FE-5B4E66915929}" type="pres">
      <dgm:prSet presAssocID="{C7D76268-C2D6-6A49-9234-2A121FB79541}" presName="root" presStyleCnt="0"/>
      <dgm:spPr/>
    </dgm:pt>
    <dgm:pt modelId="{0BCA46E5-0854-534C-BC81-185BFFF8E330}" type="pres">
      <dgm:prSet presAssocID="{C7D76268-C2D6-6A49-9234-2A121FB79541}" presName="rootComposite" presStyleCnt="0"/>
      <dgm:spPr/>
    </dgm:pt>
    <dgm:pt modelId="{125921D4-B06F-EE41-A56E-4CF4979B8F47}" type="pres">
      <dgm:prSet presAssocID="{C7D76268-C2D6-6A49-9234-2A121FB79541}" presName="rootText" presStyleLbl="node1" presStyleIdx="2" presStyleCnt="5"/>
      <dgm:spPr/>
    </dgm:pt>
    <dgm:pt modelId="{53E1E2D6-43A6-0A48-A153-9D740B915E6F}" type="pres">
      <dgm:prSet presAssocID="{C7D76268-C2D6-6A49-9234-2A121FB79541}" presName="rootConnector" presStyleLbl="node1" presStyleIdx="2" presStyleCnt="5"/>
      <dgm:spPr/>
    </dgm:pt>
    <dgm:pt modelId="{6EB4D9ED-79CC-3C4C-BBB8-0EFA005F98F8}" type="pres">
      <dgm:prSet presAssocID="{C7D76268-C2D6-6A49-9234-2A121FB79541}" presName="childShape" presStyleCnt="0"/>
      <dgm:spPr/>
    </dgm:pt>
    <dgm:pt modelId="{01AE5F57-3061-464F-A318-70A211278F84}" type="pres">
      <dgm:prSet presAssocID="{A79590E1-3E7D-4948-A8AA-221C96C35634}" presName="Name13" presStyleLbl="parChTrans1D2" presStyleIdx="3" presStyleCnt="9"/>
      <dgm:spPr/>
    </dgm:pt>
    <dgm:pt modelId="{7A60F59C-E302-7040-A16A-6C5A15B62D09}" type="pres">
      <dgm:prSet presAssocID="{CD12740C-84B1-7F4B-99CF-DBC756958A44}" presName="childText" presStyleLbl="bgAcc1" presStyleIdx="3" presStyleCnt="9" custScaleY="39360">
        <dgm:presLayoutVars>
          <dgm:bulletEnabled val="1"/>
        </dgm:presLayoutVars>
      </dgm:prSet>
      <dgm:spPr/>
    </dgm:pt>
    <dgm:pt modelId="{95381260-FAFE-A841-8D62-FD98CF410420}" type="pres">
      <dgm:prSet presAssocID="{E845E06E-DCEE-654C-9070-864A4126158E}" presName="Name13" presStyleLbl="parChTrans1D2" presStyleIdx="4" presStyleCnt="9"/>
      <dgm:spPr/>
    </dgm:pt>
    <dgm:pt modelId="{840C27FF-4E39-3249-BFC9-C3628190CAE5}" type="pres">
      <dgm:prSet presAssocID="{A7B46DAA-9CE9-9949-906A-A27339441A90}" presName="childText" presStyleLbl="bgAcc1" presStyleIdx="4" presStyleCnt="9" custScaleX="124287" custScaleY="44190">
        <dgm:presLayoutVars>
          <dgm:bulletEnabled val="1"/>
        </dgm:presLayoutVars>
      </dgm:prSet>
      <dgm:spPr/>
    </dgm:pt>
    <dgm:pt modelId="{5D548ECD-EFE1-9348-9540-6566FB3A2D50}" type="pres">
      <dgm:prSet presAssocID="{7E100318-15B8-4C41-91AF-69C58A7995AA}" presName="Name13" presStyleLbl="parChTrans1D2" presStyleIdx="5" presStyleCnt="9"/>
      <dgm:spPr/>
    </dgm:pt>
    <dgm:pt modelId="{50185639-3DDA-794E-A381-EB3EF27FCDCE}" type="pres">
      <dgm:prSet presAssocID="{5737147C-374A-0941-A520-EC50ABFE0D13}" presName="childText" presStyleLbl="bgAcc1" presStyleIdx="5" presStyleCnt="9" custScaleX="136814" custScaleY="43280">
        <dgm:presLayoutVars>
          <dgm:bulletEnabled val="1"/>
        </dgm:presLayoutVars>
      </dgm:prSet>
      <dgm:spPr/>
    </dgm:pt>
    <dgm:pt modelId="{47963A0A-E186-D645-B827-8A054CB44611}" type="pres">
      <dgm:prSet presAssocID="{891B2406-660F-3645-93AA-66AA88401FFA}" presName="Name13" presStyleLbl="parChTrans1D2" presStyleIdx="6" presStyleCnt="9"/>
      <dgm:spPr/>
    </dgm:pt>
    <dgm:pt modelId="{A298C53A-F324-034D-BFA5-77A29860D877}" type="pres">
      <dgm:prSet presAssocID="{6D66E185-20C4-C34A-971B-582C3F47A19E}" presName="childText" presStyleLbl="bgAcc1" presStyleIdx="6" presStyleCnt="9" custScaleX="126621" custScaleY="40917">
        <dgm:presLayoutVars>
          <dgm:bulletEnabled val="1"/>
        </dgm:presLayoutVars>
      </dgm:prSet>
      <dgm:spPr/>
    </dgm:pt>
    <dgm:pt modelId="{778BFE21-E7B1-5244-A0FE-318883C00349}" type="pres">
      <dgm:prSet presAssocID="{4288300B-4912-9448-B024-6C29022DDF56}" presName="root" presStyleCnt="0"/>
      <dgm:spPr/>
    </dgm:pt>
    <dgm:pt modelId="{B4324E92-FAA5-FF4C-A80F-D9449FC2A611}" type="pres">
      <dgm:prSet presAssocID="{4288300B-4912-9448-B024-6C29022DDF56}" presName="rootComposite" presStyleCnt="0"/>
      <dgm:spPr/>
    </dgm:pt>
    <dgm:pt modelId="{A321ECC7-D7E4-5447-AB5D-D6A9FE4436C0}" type="pres">
      <dgm:prSet presAssocID="{4288300B-4912-9448-B024-6C29022DDF56}" presName="rootText" presStyleLbl="node1" presStyleIdx="3" presStyleCnt="5"/>
      <dgm:spPr/>
    </dgm:pt>
    <dgm:pt modelId="{5E9C8F63-08BB-C545-998B-1A08BED5C982}" type="pres">
      <dgm:prSet presAssocID="{4288300B-4912-9448-B024-6C29022DDF56}" presName="rootConnector" presStyleLbl="node1" presStyleIdx="3" presStyleCnt="5"/>
      <dgm:spPr/>
    </dgm:pt>
    <dgm:pt modelId="{161FD066-E19B-9444-A36E-3BC150D633D8}" type="pres">
      <dgm:prSet presAssocID="{4288300B-4912-9448-B024-6C29022DDF56}" presName="childShape" presStyleCnt="0"/>
      <dgm:spPr/>
    </dgm:pt>
    <dgm:pt modelId="{7CBD3BE0-9BD0-4E4D-A4A1-714808EF3732}" type="pres">
      <dgm:prSet presAssocID="{DA852A96-9C47-864B-87DA-3A1BC9F8033D}" presName="Name13" presStyleLbl="parChTrans1D2" presStyleIdx="7" presStyleCnt="9"/>
      <dgm:spPr/>
    </dgm:pt>
    <dgm:pt modelId="{0FEEE925-0102-F342-9FBB-36FF4F33F56F}" type="pres">
      <dgm:prSet presAssocID="{38CD91F0-8249-9544-800C-6C7DB9483656}" presName="childText" presStyleLbl="bgAcc1" presStyleIdx="7" presStyleCnt="9" custScaleY="53533">
        <dgm:presLayoutVars>
          <dgm:bulletEnabled val="1"/>
        </dgm:presLayoutVars>
      </dgm:prSet>
      <dgm:spPr/>
    </dgm:pt>
    <dgm:pt modelId="{05B7E60D-5A5B-1D4F-8179-EBD251F6AF3B}" type="pres">
      <dgm:prSet presAssocID="{5FD62204-E7D1-2C4E-8ACB-F8D924F82BCA}" presName="root" presStyleCnt="0"/>
      <dgm:spPr/>
    </dgm:pt>
    <dgm:pt modelId="{6AE90D42-BC78-154A-97D9-9E31F3B4AC06}" type="pres">
      <dgm:prSet presAssocID="{5FD62204-E7D1-2C4E-8ACB-F8D924F82BCA}" presName="rootComposite" presStyleCnt="0"/>
      <dgm:spPr/>
    </dgm:pt>
    <dgm:pt modelId="{4CAC5F45-3158-6749-A177-65747AA31638}" type="pres">
      <dgm:prSet presAssocID="{5FD62204-E7D1-2C4E-8ACB-F8D924F82BCA}" presName="rootText" presStyleLbl="node1" presStyleIdx="4" presStyleCnt="5"/>
      <dgm:spPr/>
    </dgm:pt>
    <dgm:pt modelId="{920AA140-3016-224C-8374-133E3236F522}" type="pres">
      <dgm:prSet presAssocID="{5FD62204-E7D1-2C4E-8ACB-F8D924F82BCA}" presName="rootConnector" presStyleLbl="node1" presStyleIdx="4" presStyleCnt="5"/>
      <dgm:spPr/>
    </dgm:pt>
    <dgm:pt modelId="{E4643F6F-3FA0-1E4D-9D5B-51B19D7396D9}" type="pres">
      <dgm:prSet presAssocID="{5FD62204-E7D1-2C4E-8ACB-F8D924F82BCA}" presName="childShape" presStyleCnt="0"/>
      <dgm:spPr/>
    </dgm:pt>
    <dgm:pt modelId="{15639AFC-4E8E-C44E-9C57-34B8CA5203F2}" type="pres">
      <dgm:prSet presAssocID="{20165041-A793-F94A-9C7A-30F1024774D0}" presName="Name13" presStyleLbl="parChTrans1D2" presStyleIdx="8" presStyleCnt="9"/>
      <dgm:spPr/>
    </dgm:pt>
    <dgm:pt modelId="{D7723BE5-DBB6-F14C-8101-4B4BBD753813}" type="pres">
      <dgm:prSet presAssocID="{0608D6F7-B13C-E34D-B04F-91BCF0E92327}" presName="childText" presStyleLbl="bgAcc1" presStyleIdx="8" presStyleCnt="9" custScaleX="113346" custScaleY="44438">
        <dgm:presLayoutVars>
          <dgm:bulletEnabled val="1"/>
        </dgm:presLayoutVars>
      </dgm:prSet>
      <dgm:spPr/>
    </dgm:pt>
  </dgm:ptLst>
  <dgm:cxnLst>
    <dgm:cxn modelId="{21348300-1A8A-4145-9FF9-587AE805A461}" type="presOf" srcId="{DA852A96-9C47-864B-87DA-3A1BC9F8033D}" destId="{7CBD3BE0-9BD0-4E4D-A4A1-714808EF3732}" srcOrd="0" destOrd="0" presId="urn:microsoft.com/office/officeart/2005/8/layout/hierarchy3"/>
    <dgm:cxn modelId="{91E11901-34BA-F44C-9B26-5B82C7F9251F}" type="presOf" srcId="{5737147C-374A-0941-A520-EC50ABFE0D13}" destId="{50185639-3DDA-794E-A381-EB3EF27FCDCE}" srcOrd="0" destOrd="0" presId="urn:microsoft.com/office/officeart/2005/8/layout/hierarchy3"/>
    <dgm:cxn modelId="{79160603-2210-8346-B5AA-600700456D92}" type="presOf" srcId="{20165041-A793-F94A-9C7A-30F1024774D0}" destId="{15639AFC-4E8E-C44E-9C57-34B8CA5203F2}" srcOrd="0" destOrd="0" presId="urn:microsoft.com/office/officeart/2005/8/layout/hierarchy3"/>
    <dgm:cxn modelId="{55846204-46A1-F048-844F-6A84E3739642}" srcId="{9620147A-DE98-3C44-8E46-2332F11A1E96}" destId="{5FD62204-E7D1-2C4E-8ACB-F8D924F82BCA}" srcOrd="4" destOrd="0" parTransId="{7F27CEDD-2E23-C24A-A30C-51EC6140D5C8}" sibTransId="{A468D315-98EB-D54E-BC5C-5524C092A1DC}"/>
    <dgm:cxn modelId="{D66D5E07-2D58-4047-8291-50C32E38492C}" type="presOf" srcId="{6D66E185-20C4-C34A-971B-582C3F47A19E}" destId="{A298C53A-F324-034D-BFA5-77A29860D877}" srcOrd="0" destOrd="0" presId="urn:microsoft.com/office/officeart/2005/8/layout/hierarchy3"/>
    <dgm:cxn modelId="{2C1F110D-56F3-EB40-A97E-6167B57EC081}" srcId="{9620147A-DE98-3C44-8E46-2332F11A1E96}" destId="{4288300B-4912-9448-B024-6C29022DDF56}" srcOrd="3" destOrd="0" parTransId="{B2B1B294-1A63-E141-926F-48B021E0BB1C}" sibTransId="{B8A8CC79-A34E-AC4E-B82D-3D7FFD1D53D2}"/>
    <dgm:cxn modelId="{98B45B0E-C8E9-D447-B4AF-10CEB6ED59B7}" type="presOf" srcId="{C7D76268-C2D6-6A49-9234-2A121FB79541}" destId="{125921D4-B06F-EE41-A56E-4CF4979B8F47}" srcOrd="0" destOrd="0" presId="urn:microsoft.com/office/officeart/2005/8/layout/hierarchy3"/>
    <dgm:cxn modelId="{11B2AA0E-3B31-574D-963E-15E0FF3BEFAA}" type="presOf" srcId="{C7D76268-C2D6-6A49-9234-2A121FB79541}" destId="{53E1E2D6-43A6-0A48-A153-9D740B915E6F}" srcOrd="1" destOrd="0" presId="urn:microsoft.com/office/officeart/2005/8/layout/hierarchy3"/>
    <dgm:cxn modelId="{E0B43F1A-AEBA-B44C-916C-1FF2DC9535DF}" srcId="{5FD62204-E7D1-2C4E-8ACB-F8D924F82BCA}" destId="{0608D6F7-B13C-E34D-B04F-91BCF0E92327}" srcOrd="0" destOrd="0" parTransId="{20165041-A793-F94A-9C7A-30F1024774D0}" sibTransId="{779E8B26-AAD0-324C-83C6-BCD6B0012C30}"/>
    <dgm:cxn modelId="{C553431E-0B74-E44F-8F0B-923EEABF62D3}" type="presOf" srcId="{9620147A-DE98-3C44-8E46-2332F11A1E96}" destId="{56B46847-89CB-2149-AD52-37A418CC11FC}" srcOrd="0" destOrd="0" presId="urn:microsoft.com/office/officeart/2005/8/layout/hierarchy3"/>
    <dgm:cxn modelId="{8FC9FF1F-D26F-2B48-AD09-10F82A21A44E}" srcId="{4288300B-4912-9448-B024-6C29022DDF56}" destId="{38CD91F0-8249-9544-800C-6C7DB9483656}" srcOrd="0" destOrd="0" parTransId="{DA852A96-9C47-864B-87DA-3A1BC9F8033D}" sibTransId="{75ABED1B-7900-EB48-ACBF-DA8453F7F9B0}"/>
    <dgm:cxn modelId="{C7899C22-A706-EF4D-A6EC-27BF64FD6099}" type="presOf" srcId="{5FD62204-E7D1-2C4E-8ACB-F8D924F82BCA}" destId="{4CAC5F45-3158-6749-A177-65747AA31638}" srcOrd="0" destOrd="0" presId="urn:microsoft.com/office/officeart/2005/8/layout/hierarchy3"/>
    <dgm:cxn modelId="{94F41B25-5EEC-0343-AA6E-BA3C00C8EFFC}" type="presOf" srcId="{95476688-B348-DD40-930F-CCC6102A1D46}" destId="{79F63602-A377-C945-BF7C-C33C8978B289}" srcOrd="0" destOrd="0" presId="urn:microsoft.com/office/officeart/2005/8/layout/hierarchy3"/>
    <dgm:cxn modelId="{0C7C292A-1316-224F-9A91-6CF9E0DAC321}" type="presOf" srcId="{38CD91F0-8249-9544-800C-6C7DB9483656}" destId="{0FEEE925-0102-F342-9FBB-36FF4F33F56F}" srcOrd="0" destOrd="0" presId="urn:microsoft.com/office/officeart/2005/8/layout/hierarchy3"/>
    <dgm:cxn modelId="{D3F4CE33-F846-454A-9A20-643A3EBACDD7}" type="presOf" srcId="{E977C1BA-9AA0-E144-8921-50A872069D05}" destId="{42298092-ED7C-B84B-8CAB-7347ACA76ED6}" srcOrd="0" destOrd="0" presId="urn:microsoft.com/office/officeart/2005/8/layout/hierarchy3"/>
    <dgm:cxn modelId="{EB68D638-D85A-0949-B43C-A5F5E34EEF97}" type="presOf" srcId="{4288300B-4912-9448-B024-6C29022DDF56}" destId="{A321ECC7-D7E4-5447-AB5D-D6A9FE4436C0}" srcOrd="0" destOrd="0" presId="urn:microsoft.com/office/officeart/2005/8/layout/hierarchy3"/>
    <dgm:cxn modelId="{060FB03D-652F-AD4C-BAC5-F2FA37864EA6}" srcId="{9620147A-DE98-3C44-8E46-2332F11A1E96}" destId="{C7D76268-C2D6-6A49-9234-2A121FB79541}" srcOrd="2" destOrd="0" parTransId="{38666941-5E39-1F45-A7D7-C40F570E1558}" sibTransId="{28CA7B9D-E7A2-4B4E-9600-B05E4400AC0A}"/>
    <dgm:cxn modelId="{823ED83E-01C3-A146-B446-4C475F0DC226}" type="presOf" srcId="{A79590E1-3E7D-4948-A8AA-221C96C35634}" destId="{01AE5F57-3061-464F-A318-70A211278F84}" srcOrd="0" destOrd="0" presId="urn:microsoft.com/office/officeart/2005/8/layout/hierarchy3"/>
    <dgm:cxn modelId="{36369546-CB35-2345-827C-1B498878F0EE}" type="presOf" srcId="{C4C97483-4B90-0E4C-B216-3A164D8F700C}" destId="{090C936F-2743-C443-940C-76CA7D673945}" srcOrd="0" destOrd="0" presId="urn:microsoft.com/office/officeart/2005/8/layout/hierarchy3"/>
    <dgm:cxn modelId="{217F4A55-57A3-B64B-8BA8-3B741588CCB5}" srcId="{05668716-F3DB-1D40-986E-95D239F24996}" destId="{85283D52-BAAD-4B4D-9119-6DB0CF820329}" srcOrd="0" destOrd="0" parTransId="{C4C97483-4B90-0E4C-B216-3A164D8F700C}" sibTransId="{5E2D1AC0-1FBA-9D47-AA06-4FAC7E37B99C}"/>
    <dgm:cxn modelId="{400F9B56-59B7-C442-9155-3D995FE7F4E6}" type="presOf" srcId="{0608D6F7-B13C-E34D-B04F-91BCF0E92327}" destId="{D7723BE5-DBB6-F14C-8101-4B4BBD753813}" srcOrd="0" destOrd="0" presId="urn:microsoft.com/office/officeart/2005/8/layout/hierarchy3"/>
    <dgm:cxn modelId="{F79A5E59-32B1-654B-946E-5FE7C96C3017}" srcId="{C7D76268-C2D6-6A49-9234-2A121FB79541}" destId="{5737147C-374A-0941-A520-EC50ABFE0D13}" srcOrd="2" destOrd="0" parTransId="{7E100318-15B8-4C41-91AF-69C58A7995AA}" sibTransId="{2160C2F5-3A1E-A040-B36B-3832E659C38E}"/>
    <dgm:cxn modelId="{09D6DA66-A244-1C43-B2DF-A1FA3953BF96}" type="presOf" srcId="{6838CB11-87F8-8A4F-BEDF-000F629A2579}" destId="{7A82FB05-D8B7-F741-AD82-F72DE41A06FE}" srcOrd="1" destOrd="0" presId="urn:microsoft.com/office/officeart/2005/8/layout/hierarchy3"/>
    <dgm:cxn modelId="{6B13ED66-9327-2D4F-86F4-4FD8AAFCFA33}" type="presOf" srcId="{7E100318-15B8-4C41-91AF-69C58A7995AA}" destId="{5D548ECD-EFE1-9348-9540-6566FB3A2D50}" srcOrd="0" destOrd="0" presId="urn:microsoft.com/office/officeart/2005/8/layout/hierarchy3"/>
    <dgm:cxn modelId="{6F25D66E-B7AF-CE4C-A535-7C50BDE3F9BF}" srcId="{C7D76268-C2D6-6A49-9234-2A121FB79541}" destId="{CD12740C-84B1-7F4B-99CF-DBC756958A44}" srcOrd="0" destOrd="0" parTransId="{A79590E1-3E7D-4948-A8AA-221C96C35634}" sibTransId="{465C1305-E34C-044B-A2D9-F5B42691FD1F}"/>
    <dgm:cxn modelId="{CEFD4572-6C3B-BD43-9A24-9CF32B6245E5}" srcId="{9620147A-DE98-3C44-8E46-2332F11A1E96}" destId="{05668716-F3DB-1D40-986E-95D239F24996}" srcOrd="0" destOrd="0" parTransId="{5329FE27-C57C-EA43-A0DA-7E04F92B4EC9}" sibTransId="{17D49E22-9D6A-0942-996C-ADB24EE820BB}"/>
    <dgm:cxn modelId="{B0872486-D9DE-6643-96C1-D0BF4C48BBCC}" type="presOf" srcId="{E845E06E-DCEE-654C-9070-864A4126158E}" destId="{95381260-FAFE-A841-8D62-FD98CF410420}" srcOrd="0" destOrd="0" presId="urn:microsoft.com/office/officeart/2005/8/layout/hierarchy3"/>
    <dgm:cxn modelId="{4D2BA98B-E990-DC45-89D6-A9319B5F8A43}" type="presOf" srcId="{6838CB11-87F8-8A4F-BEDF-000F629A2579}" destId="{E419D162-4090-D94F-BCBA-F8EFB5632835}" srcOrd="0" destOrd="0" presId="urn:microsoft.com/office/officeart/2005/8/layout/hierarchy3"/>
    <dgm:cxn modelId="{41E00E9A-D7E7-0843-AEBC-8397AA0B5E3A}" type="presOf" srcId="{1A25274D-63D2-0647-AFC3-23B608A9318B}" destId="{2F2CEE82-47D6-BC4C-BB9D-848C8CECE91C}" srcOrd="0" destOrd="0" presId="urn:microsoft.com/office/officeart/2005/8/layout/hierarchy3"/>
    <dgm:cxn modelId="{F90CF09E-01BC-9348-83A6-328E2437B349}" srcId="{C7D76268-C2D6-6A49-9234-2A121FB79541}" destId="{A7B46DAA-9CE9-9949-906A-A27339441A90}" srcOrd="1" destOrd="0" parTransId="{E845E06E-DCEE-654C-9070-864A4126158E}" sibTransId="{DAC0082B-C606-D54D-85A4-8546B0F7C71B}"/>
    <dgm:cxn modelId="{B206759F-AAED-0F45-AEE9-0B5307DB095E}" type="presOf" srcId="{18FA0CBF-4767-274E-9732-F4240444021E}" destId="{DEF2F9A4-CD96-FB43-AD65-BF0DB998EDA6}" srcOrd="0" destOrd="0" presId="urn:microsoft.com/office/officeart/2005/8/layout/hierarchy3"/>
    <dgm:cxn modelId="{E29863BE-AA4C-704E-93DD-51C940CE0841}" type="presOf" srcId="{5FD62204-E7D1-2C4E-8ACB-F8D924F82BCA}" destId="{920AA140-3016-224C-8374-133E3236F522}" srcOrd="1" destOrd="0" presId="urn:microsoft.com/office/officeart/2005/8/layout/hierarchy3"/>
    <dgm:cxn modelId="{19439EC0-0CB2-1C41-B2C7-FB87257EDE23}" srcId="{6838CB11-87F8-8A4F-BEDF-000F629A2579}" destId="{18FA0CBF-4767-274E-9732-F4240444021E}" srcOrd="0" destOrd="0" parTransId="{E977C1BA-9AA0-E144-8921-50A872069D05}" sibTransId="{C5215DD8-2BED-6643-BFAB-5A4E3CB0B26E}"/>
    <dgm:cxn modelId="{38E8B3DE-06FA-B244-B1B2-6A24D742DA14}" type="presOf" srcId="{05668716-F3DB-1D40-986E-95D239F24996}" destId="{7F3EFA5F-769C-1349-A813-3918B59E9B38}" srcOrd="1" destOrd="0" presId="urn:microsoft.com/office/officeart/2005/8/layout/hierarchy3"/>
    <dgm:cxn modelId="{C04A55DF-3666-084B-9E93-BB1EF445A875}" type="presOf" srcId="{CD12740C-84B1-7F4B-99CF-DBC756958A44}" destId="{7A60F59C-E302-7040-A16A-6C5A15B62D09}" srcOrd="0" destOrd="0" presId="urn:microsoft.com/office/officeart/2005/8/layout/hierarchy3"/>
    <dgm:cxn modelId="{822552E0-5F09-F241-AFA0-8059FDA44040}" srcId="{9620147A-DE98-3C44-8E46-2332F11A1E96}" destId="{6838CB11-87F8-8A4F-BEDF-000F629A2579}" srcOrd="1" destOrd="0" parTransId="{DBEB69AA-0171-2C47-832F-0D0B101B5516}" sibTransId="{13284A0E-AB12-2A49-8800-F985DAD36A75}"/>
    <dgm:cxn modelId="{18680EE3-0948-0B41-AF36-56D76F592BE5}" srcId="{C7D76268-C2D6-6A49-9234-2A121FB79541}" destId="{6D66E185-20C4-C34A-971B-582C3F47A19E}" srcOrd="3" destOrd="0" parTransId="{891B2406-660F-3645-93AA-66AA88401FFA}" sibTransId="{A6AE8CF3-8EA8-8049-B91C-C6231B15188B}"/>
    <dgm:cxn modelId="{9EB806E5-BD18-BF43-82F2-9AA2631550D8}" type="presOf" srcId="{85283D52-BAAD-4B4D-9119-6DB0CF820329}" destId="{CCB139F2-D84B-C548-81DA-66D47ADAC28A}" srcOrd="0" destOrd="0" presId="urn:microsoft.com/office/officeart/2005/8/layout/hierarchy3"/>
    <dgm:cxn modelId="{8B9CF1E9-2DE5-3441-96E7-74C35D30FC7D}" type="presOf" srcId="{4288300B-4912-9448-B024-6C29022DDF56}" destId="{5E9C8F63-08BB-C545-998B-1A08BED5C982}" srcOrd="1" destOrd="0" presId="urn:microsoft.com/office/officeart/2005/8/layout/hierarchy3"/>
    <dgm:cxn modelId="{3EBDEEF5-D090-0E46-B6CD-5B5909A6253A}" type="presOf" srcId="{A7B46DAA-9CE9-9949-906A-A27339441A90}" destId="{840C27FF-4E39-3249-BFC9-C3628190CAE5}" srcOrd="0" destOrd="0" presId="urn:microsoft.com/office/officeart/2005/8/layout/hierarchy3"/>
    <dgm:cxn modelId="{657182F9-C0F8-2243-9C4C-528883F9D80E}" srcId="{05668716-F3DB-1D40-986E-95D239F24996}" destId="{95476688-B348-DD40-930F-CCC6102A1D46}" srcOrd="1" destOrd="0" parTransId="{1A25274D-63D2-0647-AFC3-23B608A9318B}" sibTransId="{38FE123C-26B5-D74A-BDF1-BAAB33B1C769}"/>
    <dgm:cxn modelId="{DA2684F9-36BE-A44D-9A27-32FEB639AAC7}" type="presOf" srcId="{891B2406-660F-3645-93AA-66AA88401FFA}" destId="{47963A0A-E186-D645-B827-8A054CB44611}" srcOrd="0" destOrd="0" presId="urn:microsoft.com/office/officeart/2005/8/layout/hierarchy3"/>
    <dgm:cxn modelId="{56B11EFF-C61C-9A43-BF6E-E5FFFADC2EEF}" type="presOf" srcId="{05668716-F3DB-1D40-986E-95D239F24996}" destId="{B20DC57C-CEFD-3944-BEEB-E5FDFF2689BF}" srcOrd="0" destOrd="0" presId="urn:microsoft.com/office/officeart/2005/8/layout/hierarchy3"/>
    <dgm:cxn modelId="{DEB4DDDB-0F5F-334E-9098-961B436A34E7}" type="presParOf" srcId="{56B46847-89CB-2149-AD52-37A418CC11FC}" destId="{9590CBEB-A003-0748-82AA-B16FA173BA9E}" srcOrd="0" destOrd="0" presId="urn:microsoft.com/office/officeart/2005/8/layout/hierarchy3"/>
    <dgm:cxn modelId="{84A61464-A74D-DA44-93F6-F48B2BA9F431}" type="presParOf" srcId="{9590CBEB-A003-0748-82AA-B16FA173BA9E}" destId="{94D554C7-7EE8-4F4B-BE66-755519E3CEF8}" srcOrd="0" destOrd="0" presId="urn:microsoft.com/office/officeart/2005/8/layout/hierarchy3"/>
    <dgm:cxn modelId="{BD395A09-806D-5845-9CA2-132DF7D5A584}" type="presParOf" srcId="{94D554C7-7EE8-4F4B-BE66-755519E3CEF8}" destId="{B20DC57C-CEFD-3944-BEEB-E5FDFF2689BF}" srcOrd="0" destOrd="0" presId="urn:microsoft.com/office/officeart/2005/8/layout/hierarchy3"/>
    <dgm:cxn modelId="{13A8A9FF-E290-7342-A3F3-326EB2A28D83}" type="presParOf" srcId="{94D554C7-7EE8-4F4B-BE66-755519E3CEF8}" destId="{7F3EFA5F-769C-1349-A813-3918B59E9B38}" srcOrd="1" destOrd="0" presId="urn:microsoft.com/office/officeart/2005/8/layout/hierarchy3"/>
    <dgm:cxn modelId="{92051AA7-34D6-A647-AE07-CAA9F898D86C}" type="presParOf" srcId="{9590CBEB-A003-0748-82AA-B16FA173BA9E}" destId="{26A7ABB0-A60A-354A-B6FC-C8F9F2E8912B}" srcOrd="1" destOrd="0" presId="urn:microsoft.com/office/officeart/2005/8/layout/hierarchy3"/>
    <dgm:cxn modelId="{C2A6FE9F-71AD-2049-A59D-70000C468569}" type="presParOf" srcId="{26A7ABB0-A60A-354A-B6FC-C8F9F2E8912B}" destId="{090C936F-2743-C443-940C-76CA7D673945}" srcOrd="0" destOrd="0" presId="urn:microsoft.com/office/officeart/2005/8/layout/hierarchy3"/>
    <dgm:cxn modelId="{5AF821C9-B4FB-F144-9D38-556D0F312777}" type="presParOf" srcId="{26A7ABB0-A60A-354A-B6FC-C8F9F2E8912B}" destId="{CCB139F2-D84B-C548-81DA-66D47ADAC28A}" srcOrd="1" destOrd="0" presId="urn:microsoft.com/office/officeart/2005/8/layout/hierarchy3"/>
    <dgm:cxn modelId="{F626BB3C-61D6-E341-98E1-A8FFEFF3A3B9}" type="presParOf" srcId="{26A7ABB0-A60A-354A-B6FC-C8F9F2E8912B}" destId="{2F2CEE82-47D6-BC4C-BB9D-848C8CECE91C}" srcOrd="2" destOrd="0" presId="urn:microsoft.com/office/officeart/2005/8/layout/hierarchy3"/>
    <dgm:cxn modelId="{00ECAB7E-EE29-9643-B100-085EEDFC1E0D}" type="presParOf" srcId="{26A7ABB0-A60A-354A-B6FC-C8F9F2E8912B}" destId="{79F63602-A377-C945-BF7C-C33C8978B289}" srcOrd="3" destOrd="0" presId="urn:microsoft.com/office/officeart/2005/8/layout/hierarchy3"/>
    <dgm:cxn modelId="{C5E852A8-F6C4-644E-BA22-E687B2EC6150}" type="presParOf" srcId="{56B46847-89CB-2149-AD52-37A418CC11FC}" destId="{064C3572-3BED-5E4A-8A0F-663AFB51AB1D}" srcOrd="1" destOrd="0" presId="urn:microsoft.com/office/officeart/2005/8/layout/hierarchy3"/>
    <dgm:cxn modelId="{7CA84ECD-D65E-FD4A-9E1A-72B85082D18E}" type="presParOf" srcId="{064C3572-3BED-5E4A-8A0F-663AFB51AB1D}" destId="{98AAEC18-25D0-1B4A-ADDE-D4F19254FA4E}" srcOrd="0" destOrd="0" presId="urn:microsoft.com/office/officeart/2005/8/layout/hierarchy3"/>
    <dgm:cxn modelId="{462208D9-48FC-4843-B993-FB5B92F838E3}" type="presParOf" srcId="{98AAEC18-25D0-1B4A-ADDE-D4F19254FA4E}" destId="{E419D162-4090-D94F-BCBA-F8EFB5632835}" srcOrd="0" destOrd="0" presId="urn:microsoft.com/office/officeart/2005/8/layout/hierarchy3"/>
    <dgm:cxn modelId="{13349A2D-FA35-F341-8572-4D5EECB4DB5A}" type="presParOf" srcId="{98AAEC18-25D0-1B4A-ADDE-D4F19254FA4E}" destId="{7A82FB05-D8B7-F741-AD82-F72DE41A06FE}" srcOrd="1" destOrd="0" presId="urn:microsoft.com/office/officeart/2005/8/layout/hierarchy3"/>
    <dgm:cxn modelId="{302D4D85-5E28-1E40-B0AB-775F6074CD2B}" type="presParOf" srcId="{064C3572-3BED-5E4A-8A0F-663AFB51AB1D}" destId="{DB0DAA36-DC4B-494E-8F32-531A7ED117D2}" srcOrd="1" destOrd="0" presId="urn:microsoft.com/office/officeart/2005/8/layout/hierarchy3"/>
    <dgm:cxn modelId="{346EFF7A-F565-9542-9807-EAFF32024F5D}" type="presParOf" srcId="{DB0DAA36-DC4B-494E-8F32-531A7ED117D2}" destId="{42298092-ED7C-B84B-8CAB-7347ACA76ED6}" srcOrd="0" destOrd="0" presId="urn:microsoft.com/office/officeart/2005/8/layout/hierarchy3"/>
    <dgm:cxn modelId="{825D0E91-0C15-6E47-A2B0-AFB3EE89B57B}" type="presParOf" srcId="{DB0DAA36-DC4B-494E-8F32-531A7ED117D2}" destId="{DEF2F9A4-CD96-FB43-AD65-BF0DB998EDA6}" srcOrd="1" destOrd="0" presId="urn:microsoft.com/office/officeart/2005/8/layout/hierarchy3"/>
    <dgm:cxn modelId="{FB7ED1CB-CE53-2B4C-A4C2-5C76EF483230}" type="presParOf" srcId="{56B46847-89CB-2149-AD52-37A418CC11FC}" destId="{BAD58195-0DE3-B34C-B0FE-5B4E66915929}" srcOrd="2" destOrd="0" presId="urn:microsoft.com/office/officeart/2005/8/layout/hierarchy3"/>
    <dgm:cxn modelId="{5024B56D-96A8-CE4A-B876-92A618DBAA56}" type="presParOf" srcId="{BAD58195-0DE3-B34C-B0FE-5B4E66915929}" destId="{0BCA46E5-0854-534C-BC81-185BFFF8E330}" srcOrd="0" destOrd="0" presId="urn:microsoft.com/office/officeart/2005/8/layout/hierarchy3"/>
    <dgm:cxn modelId="{8E4FECF1-C97B-9C4B-92AF-D486EE1A5E49}" type="presParOf" srcId="{0BCA46E5-0854-534C-BC81-185BFFF8E330}" destId="{125921D4-B06F-EE41-A56E-4CF4979B8F47}" srcOrd="0" destOrd="0" presId="urn:microsoft.com/office/officeart/2005/8/layout/hierarchy3"/>
    <dgm:cxn modelId="{7DE022C6-D590-DA48-81A9-72D2D786AB37}" type="presParOf" srcId="{0BCA46E5-0854-534C-BC81-185BFFF8E330}" destId="{53E1E2D6-43A6-0A48-A153-9D740B915E6F}" srcOrd="1" destOrd="0" presId="urn:microsoft.com/office/officeart/2005/8/layout/hierarchy3"/>
    <dgm:cxn modelId="{3F6FE18F-5C77-E24C-86E3-7F1D510B1593}" type="presParOf" srcId="{BAD58195-0DE3-B34C-B0FE-5B4E66915929}" destId="{6EB4D9ED-79CC-3C4C-BBB8-0EFA005F98F8}" srcOrd="1" destOrd="0" presId="urn:microsoft.com/office/officeart/2005/8/layout/hierarchy3"/>
    <dgm:cxn modelId="{8F55E54E-5F8D-854A-BE55-0CAF5E69AABE}" type="presParOf" srcId="{6EB4D9ED-79CC-3C4C-BBB8-0EFA005F98F8}" destId="{01AE5F57-3061-464F-A318-70A211278F84}" srcOrd="0" destOrd="0" presId="urn:microsoft.com/office/officeart/2005/8/layout/hierarchy3"/>
    <dgm:cxn modelId="{6ED5BB59-F390-8D41-9366-5FBB0C642368}" type="presParOf" srcId="{6EB4D9ED-79CC-3C4C-BBB8-0EFA005F98F8}" destId="{7A60F59C-E302-7040-A16A-6C5A15B62D09}" srcOrd="1" destOrd="0" presId="urn:microsoft.com/office/officeart/2005/8/layout/hierarchy3"/>
    <dgm:cxn modelId="{E5F1217E-30BB-B748-8088-2F60312B2B2A}" type="presParOf" srcId="{6EB4D9ED-79CC-3C4C-BBB8-0EFA005F98F8}" destId="{95381260-FAFE-A841-8D62-FD98CF410420}" srcOrd="2" destOrd="0" presId="urn:microsoft.com/office/officeart/2005/8/layout/hierarchy3"/>
    <dgm:cxn modelId="{7140919C-0346-094F-A6E6-CED4589ED893}" type="presParOf" srcId="{6EB4D9ED-79CC-3C4C-BBB8-0EFA005F98F8}" destId="{840C27FF-4E39-3249-BFC9-C3628190CAE5}" srcOrd="3" destOrd="0" presId="urn:microsoft.com/office/officeart/2005/8/layout/hierarchy3"/>
    <dgm:cxn modelId="{6A4A18FA-F04E-5344-A714-A0E5D76F7A02}" type="presParOf" srcId="{6EB4D9ED-79CC-3C4C-BBB8-0EFA005F98F8}" destId="{5D548ECD-EFE1-9348-9540-6566FB3A2D50}" srcOrd="4" destOrd="0" presId="urn:microsoft.com/office/officeart/2005/8/layout/hierarchy3"/>
    <dgm:cxn modelId="{380F4D79-1C38-9145-B203-C2D301C7B820}" type="presParOf" srcId="{6EB4D9ED-79CC-3C4C-BBB8-0EFA005F98F8}" destId="{50185639-3DDA-794E-A381-EB3EF27FCDCE}" srcOrd="5" destOrd="0" presId="urn:microsoft.com/office/officeart/2005/8/layout/hierarchy3"/>
    <dgm:cxn modelId="{226201D7-E886-614C-9CBD-3252C5C60CAE}" type="presParOf" srcId="{6EB4D9ED-79CC-3C4C-BBB8-0EFA005F98F8}" destId="{47963A0A-E186-D645-B827-8A054CB44611}" srcOrd="6" destOrd="0" presId="urn:microsoft.com/office/officeart/2005/8/layout/hierarchy3"/>
    <dgm:cxn modelId="{9884F492-364B-E048-A8AE-8F8F56C8232C}" type="presParOf" srcId="{6EB4D9ED-79CC-3C4C-BBB8-0EFA005F98F8}" destId="{A298C53A-F324-034D-BFA5-77A29860D877}" srcOrd="7" destOrd="0" presId="urn:microsoft.com/office/officeart/2005/8/layout/hierarchy3"/>
    <dgm:cxn modelId="{6E240B8B-CE06-4C45-829F-63DCE3A228C0}" type="presParOf" srcId="{56B46847-89CB-2149-AD52-37A418CC11FC}" destId="{778BFE21-E7B1-5244-A0FE-318883C00349}" srcOrd="3" destOrd="0" presId="urn:microsoft.com/office/officeart/2005/8/layout/hierarchy3"/>
    <dgm:cxn modelId="{047C66A6-6643-A84D-AF7F-9A0DFD1BA436}" type="presParOf" srcId="{778BFE21-E7B1-5244-A0FE-318883C00349}" destId="{B4324E92-FAA5-FF4C-A80F-D9449FC2A611}" srcOrd="0" destOrd="0" presId="urn:microsoft.com/office/officeart/2005/8/layout/hierarchy3"/>
    <dgm:cxn modelId="{B001F3F7-9BE2-8843-9D94-21B473708109}" type="presParOf" srcId="{B4324E92-FAA5-FF4C-A80F-D9449FC2A611}" destId="{A321ECC7-D7E4-5447-AB5D-D6A9FE4436C0}" srcOrd="0" destOrd="0" presId="urn:microsoft.com/office/officeart/2005/8/layout/hierarchy3"/>
    <dgm:cxn modelId="{9E6159AE-7113-CE40-AF0D-87A4527F2114}" type="presParOf" srcId="{B4324E92-FAA5-FF4C-A80F-D9449FC2A611}" destId="{5E9C8F63-08BB-C545-998B-1A08BED5C982}" srcOrd="1" destOrd="0" presId="urn:microsoft.com/office/officeart/2005/8/layout/hierarchy3"/>
    <dgm:cxn modelId="{03890940-0091-3C44-B7BA-F6B049F9A822}" type="presParOf" srcId="{778BFE21-E7B1-5244-A0FE-318883C00349}" destId="{161FD066-E19B-9444-A36E-3BC150D633D8}" srcOrd="1" destOrd="0" presId="urn:microsoft.com/office/officeart/2005/8/layout/hierarchy3"/>
    <dgm:cxn modelId="{A39C7232-D34C-9D45-990B-DDBC63AD7938}" type="presParOf" srcId="{161FD066-E19B-9444-A36E-3BC150D633D8}" destId="{7CBD3BE0-9BD0-4E4D-A4A1-714808EF3732}" srcOrd="0" destOrd="0" presId="urn:microsoft.com/office/officeart/2005/8/layout/hierarchy3"/>
    <dgm:cxn modelId="{7D471B5F-C948-EA49-8273-CF89BA13101F}" type="presParOf" srcId="{161FD066-E19B-9444-A36E-3BC150D633D8}" destId="{0FEEE925-0102-F342-9FBB-36FF4F33F56F}" srcOrd="1" destOrd="0" presId="urn:microsoft.com/office/officeart/2005/8/layout/hierarchy3"/>
    <dgm:cxn modelId="{1235CF49-0359-2E4B-B73A-92A2F9B23BCC}" type="presParOf" srcId="{56B46847-89CB-2149-AD52-37A418CC11FC}" destId="{05B7E60D-5A5B-1D4F-8179-EBD251F6AF3B}" srcOrd="4" destOrd="0" presId="urn:microsoft.com/office/officeart/2005/8/layout/hierarchy3"/>
    <dgm:cxn modelId="{E7827CA4-E983-3746-AC6F-D46E91F95AAD}" type="presParOf" srcId="{05B7E60D-5A5B-1D4F-8179-EBD251F6AF3B}" destId="{6AE90D42-BC78-154A-97D9-9E31F3B4AC06}" srcOrd="0" destOrd="0" presId="urn:microsoft.com/office/officeart/2005/8/layout/hierarchy3"/>
    <dgm:cxn modelId="{6F7A9C2D-FA66-F44E-836F-A301E61786D1}" type="presParOf" srcId="{6AE90D42-BC78-154A-97D9-9E31F3B4AC06}" destId="{4CAC5F45-3158-6749-A177-65747AA31638}" srcOrd="0" destOrd="0" presId="urn:microsoft.com/office/officeart/2005/8/layout/hierarchy3"/>
    <dgm:cxn modelId="{FA59A046-A7DD-5E4C-A904-0779BDC107E9}" type="presParOf" srcId="{6AE90D42-BC78-154A-97D9-9E31F3B4AC06}" destId="{920AA140-3016-224C-8374-133E3236F522}" srcOrd="1" destOrd="0" presId="urn:microsoft.com/office/officeart/2005/8/layout/hierarchy3"/>
    <dgm:cxn modelId="{30DD9645-DAC4-1F47-BF33-F5FD8722ACAE}" type="presParOf" srcId="{05B7E60D-5A5B-1D4F-8179-EBD251F6AF3B}" destId="{E4643F6F-3FA0-1E4D-9D5B-51B19D7396D9}" srcOrd="1" destOrd="0" presId="urn:microsoft.com/office/officeart/2005/8/layout/hierarchy3"/>
    <dgm:cxn modelId="{530A42A9-106F-3C44-9E9A-09974C2466C8}" type="presParOf" srcId="{E4643F6F-3FA0-1E4D-9D5B-51B19D7396D9}" destId="{15639AFC-4E8E-C44E-9C57-34B8CA5203F2}" srcOrd="0" destOrd="0" presId="urn:microsoft.com/office/officeart/2005/8/layout/hierarchy3"/>
    <dgm:cxn modelId="{87B9AD04-3DF1-9A44-916D-02657A331EA2}" type="presParOf" srcId="{E4643F6F-3FA0-1E4D-9D5B-51B19D7396D9}" destId="{D7723BE5-DBB6-F14C-8101-4B4BBD75381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5E2E86-FA3B-AB4D-A6BB-F8C7D56FCA9B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7C83F-D923-314D-B836-40B4063DCFE0}">
      <dgm:prSet phldrT="[Text]"/>
      <dgm:spPr/>
      <dgm:t>
        <a:bodyPr/>
        <a:lstStyle/>
        <a:p>
          <a:r>
            <a:rPr lang="en-US" dirty="0"/>
            <a:t>Define</a:t>
          </a:r>
        </a:p>
      </dgm:t>
    </dgm:pt>
    <dgm:pt modelId="{8DE3E6CE-75E8-D748-8CC2-840A5468EC7B}" type="parTrans" cxnId="{753C2B6C-7F06-DC4C-974F-375EC711E825}">
      <dgm:prSet/>
      <dgm:spPr/>
      <dgm:t>
        <a:bodyPr/>
        <a:lstStyle/>
        <a:p>
          <a:endParaRPr lang="en-US"/>
        </a:p>
      </dgm:t>
    </dgm:pt>
    <dgm:pt modelId="{89E161CB-EF24-5444-A34F-EC7B35E03CAC}" type="sibTrans" cxnId="{753C2B6C-7F06-DC4C-974F-375EC711E825}">
      <dgm:prSet/>
      <dgm:spPr/>
      <dgm:t>
        <a:bodyPr/>
        <a:lstStyle/>
        <a:p>
          <a:endParaRPr lang="en-US"/>
        </a:p>
      </dgm:t>
    </dgm:pt>
    <dgm:pt modelId="{1DB6C13C-3054-3D4D-98D4-7C3286FDE96C}">
      <dgm:prSet phldrT="[Text]"/>
      <dgm:spPr/>
      <dgm:t>
        <a:bodyPr/>
        <a:lstStyle/>
        <a:p>
          <a:r>
            <a:rPr lang="en-US" dirty="0"/>
            <a:t>Measure</a:t>
          </a:r>
        </a:p>
      </dgm:t>
    </dgm:pt>
    <dgm:pt modelId="{6B879B78-055E-5641-A064-2604E83A69AD}" type="parTrans" cxnId="{38F1FA87-61AA-494E-97A7-232D14670280}">
      <dgm:prSet/>
      <dgm:spPr/>
      <dgm:t>
        <a:bodyPr/>
        <a:lstStyle/>
        <a:p>
          <a:endParaRPr lang="en-US"/>
        </a:p>
      </dgm:t>
    </dgm:pt>
    <dgm:pt modelId="{75EF5C9E-3E15-814A-97A7-09688C73B15D}" type="sibTrans" cxnId="{38F1FA87-61AA-494E-97A7-232D14670280}">
      <dgm:prSet/>
      <dgm:spPr/>
      <dgm:t>
        <a:bodyPr/>
        <a:lstStyle/>
        <a:p>
          <a:endParaRPr lang="en-US"/>
        </a:p>
      </dgm:t>
    </dgm:pt>
    <dgm:pt modelId="{D9F1B9F5-93DF-214C-AFE2-F2CB4AF7385D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4D668662-601A-9D4B-831A-9A9666DF4662}" type="parTrans" cxnId="{D0EF5D09-F631-5A47-B980-577CF4FD5263}">
      <dgm:prSet/>
      <dgm:spPr/>
      <dgm:t>
        <a:bodyPr/>
        <a:lstStyle/>
        <a:p>
          <a:endParaRPr lang="en-US"/>
        </a:p>
      </dgm:t>
    </dgm:pt>
    <dgm:pt modelId="{A94F6AC5-0DD6-2049-ABDD-68F7F18FA20E}" type="sibTrans" cxnId="{D0EF5D09-F631-5A47-B980-577CF4FD5263}">
      <dgm:prSet/>
      <dgm:spPr/>
      <dgm:t>
        <a:bodyPr/>
        <a:lstStyle/>
        <a:p>
          <a:endParaRPr lang="en-US"/>
        </a:p>
      </dgm:t>
    </dgm:pt>
    <dgm:pt modelId="{85F517E7-0EB4-C44A-A1FD-05309AF436EC}">
      <dgm:prSet phldrT="[Text]"/>
      <dgm:spPr/>
      <dgm:t>
        <a:bodyPr/>
        <a:lstStyle/>
        <a:p>
          <a:r>
            <a:rPr lang="en-US" dirty="0"/>
            <a:t>Improve</a:t>
          </a:r>
        </a:p>
      </dgm:t>
    </dgm:pt>
    <dgm:pt modelId="{BBD56EB1-3CDC-1647-B4C9-33B00D1432FC}" type="parTrans" cxnId="{7A0E534D-7610-DF4C-85EE-0268A3523D50}">
      <dgm:prSet/>
      <dgm:spPr/>
      <dgm:t>
        <a:bodyPr/>
        <a:lstStyle/>
        <a:p>
          <a:endParaRPr lang="en-US"/>
        </a:p>
      </dgm:t>
    </dgm:pt>
    <dgm:pt modelId="{ACF699E7-B765-4A43-B77D-F1BC4E01E454}" type="sibTrans" cxnId="{7A0E534D-7610-DF4C-85EE-0268A3523D50}">
      <dgm:prSet/>
      <dgm:spPr/>
      <dgm:t>
        <a:bodyPr/>
        <a:lstStyle/>
        <a:p>
          <a:endParaRPr lang="en-US"/>
        </a:p>
      </dgm:t>
    </dgm:pt>
    <dgm:pt modelId="{FBA1C80E-97CC-B642-922C-F6D51D0FE5C0}" type="pres">
      <dgm:prSet presAssocID="{075E2E86-FA3B-AB4D-A6BB-F8C7D56FCA9B}" presName="cycle" presStyleCnt="0">
        <dgm:presLayoutVars>
          <dgm:dir/>
          <dgm:resizeHandles val="exact"/>
        </dgm:presLayoutVars>
      </dgm:prSet>
      <dgm:spPr/>
    </dgm:pt>
    <dgm:pt modelId="{2A311E06-B153-7346-80F4-E99FAFA23C23}" type="pres">
      <dgm:prSet presAssocID="{0C97C83F-D923-314D-B836-40B4063DCFE0}" presName="dummy" presStyleCnt="0"/>
      <dgm:spPr/>
    </dgm:pt>
    <dgm:pt modelId="{00D2C09C-93CC-4541-9E46-CA7E884934EB}" type="pres">
      <dgm:prSet presAssocID="{0C97C83F-D923-314D-B836-40B4063DCFE0}" presName="node" presStyleLbl="revTx" presStyleIdx="0" presStyleCnt="4">
        <dgm:presLayoutVars>
          <dgm:bulletEnabled val="1"/>
        </dgm:presLayoutVars>
      </dgm:prSet>
      <dgm:spPr/>
    </dgm:pt>
    <dgm:pt modelId="{1E140E0D-0A27-6E46-A5DC-5A0BC2EF4C64}" type="pres">
      <dgm:prSet presAssocID="{89E161CB-EF24-5444-A34F-EC7B35E03CAC}" presName="sibTrans" presStyleLbl="node1" presStyleIdx="0" presStyleCnt="4"/>
      <dgm:spPr/>
    </dgm:pt>
    <dgm:pt modelId="{9E68786F-7F15-904E-9539-DD7E5A2410DC}" type="pres">
      <dgm:prSet presAssocID="{1DB6C13C-3054-3D4D-98D4-7C3286FDE96C}" presName="dummy" presStyleCnt="0"/>
      <dgm:spPr/>
    </dgm:pt>
    <dgm:pt modelId="{D5EA2EC7-72CD-2B4A-B3F9-8F283CA44472}" type="pres">
      <dgm:prSet presAssocID="{1DB6C13C-3054-3D4D-98D4-7C3286FDE96C}" presName="node" presStyleLbl="revTx" presStyleIdx="1" presStyleCnt="4">
        <dgm:presLayoutVars>
          <dgm:bulletEnabled val="1"/>
        </dgm:presLayoutVars>
      </dgm:prSet>
      <dgm:spPr/>
    </dgm:pt>
    <dgm:pt modelId="{25D4A784-6CDF-2E42-AAB7-E2642E0BEFC3}" type="pres">
      <dgm:prSet presAssocID="{75EF5C9E-3E15-814A-97A7-09688C73B15D}" presName="sibTrans" presStyleLbl="node1" presStyleIdx="1" presStyleCnt="4"/>
      <dgm:spPr/>
    </dgm:pt>
    <dgm:pt modelId="{E2948D9E-8FD7-7448-B156-57D4E023658A}" type="pres">
      <dgm:prSet presAssocID="{D9F1B9F5-93DF-214C-AFE2-F2CB4AF7385D}" presName="dummy" presStyleCnt="0"/>
      <dgm:spPr/>
    </dgm:pt>
    <dgm:pt modelId="{42A83078-1387-9444-BAC7-E7E7810F6AE3}" type="pres">
      <dgm:prSet presAssocID="{D9F1B9F5-93DF-214C-AFE2-F2CB4AF7385D}" presName="node" presStyleLbl="revTx" presStyleIdx="2" presStyleCnt="4">
        <dgm:presLayoutVars>
          <dgm:bulletEnabled val="1"/>
        </dgm:presLayoutVars>
      </dgm:prSet>
      <dgm:spPr/>
    </dgm:pt>
    <dgm:pt modelId="{7CB0EC61-16FB-BC4F-A3C2-111E40260F9A}" type="pres">
      <dgm:prSet presAssocID="{A94F6AC5-0DD6-2049-ABDD-68F7F18FA20E}" presName="sibTrans" presStyleLbl="node1" presStyleIdx="2" presStyleCnt="4"/>
      <dgm:spPr/>
    </dgm:pt>
    <dgm:pt modelId="{C41FDD61-64AF-CB4D-8CBF-400D1B14949A}" type="pres">
      <dgm:prSet presAssocID="{85F517E7-0EB4-C44A-A1FD-05309AF436EC}" presName="dummy" presStyleCnt="0"/>
      <dgm:spPr/>
    </dgm:pt>
    <dgm:pt modelId="{6EEF4E61-6E5A-C94B-AF3E-7566485669A8}" type="pres">
      <dgm:prSet presAssocID="{85F517E7-0EB4-C44A-A1FD-05309AF436EC}" presName="node" presStyleLbl="revTx" presStyleIdx="3" presStyleCnt="4">
        <dgm:presLayoutVars>
          <dgm:bulletEnabled val="1"/>
        </dgm:presLayoutVars>
      </dgm:prSet>
      <dgm:spPr/>
    </dgm:pt>
    <dgm:pt modelId="{36DC5B4C-6090-5B44-AAB5-E36BDB9C7BD0}" type="pres">
      <dgm:prSet presAssocID="{ACF699E7-B765-4A43-B77D-F1BC4E01E454}" presName="sibTrans" presStyleLbl="node1" presStyleIdx="3" presStyleCnt="4"/>
      <dgm:spPr/>
    </dgm:pt>
  </dgm:ptLst>
  <dgm:cxnLst>
    <dgm:cxn modelId="{D0EF5D09-F631-5A47-B980-577CF4FD5263}" srcId="{075E2E86-FA3B-AB4D-A6BB-F8C7D56FCA9B}" destId="{D9F1B9F5-93DF-214C-AFE2-F2CB4AF7385D}" srcOrd="2" destOrd="0" parTransId="{4D668662-601A-9D4B-831A-9A9666DF4662}" sibTransId="{A94F6AC5-0DD6-2049-ABDD-68F7F18FA20E}"/>
    <dgm:cxn modelId="{87EAFF0A-B8CF-E544-9631-1908CE166E2F}" type="presOf" srcId="{ACF699E7-B765-4A43-B77D-F1BC4E01E454}" destId="{36DC5B4C-6090-5B44-AAB5-E36BDB9C7BD0}" srcOrd="0" destOrd="0" presId="urn:microsoft.com/office/officeart/2005/8/layout/cycle1"/>
    <dgm:cxn modelId="{76D50D4C-864C-E943-A3E8-B83FC4B0A252}" type="presOf" srcId="{A94F6AC5-0DD6-2049-ABDD-68F7F18FA20E}" destId="{7CB0EC61-16FB-BC4F-A3C2-111E40260F9A}" srcOrd="0" destOrd="0" presId="urn:microsoft.com/office/officeart/2005/8/layout/cycle1"/>
    <dgm:cxn modelId="{7A0E534D-7610-DF4C-85EE-0268A3523D50}" srcId="{075E2E86-FA3B-AB4D-A6BB-F8C7D56FCA9B}" destId="{85F517E7-0EB4-C44A-A1FD-05309AF436EC}" srcOrd="3" destOrd="0" parTransId="{BBD56EB1-3CDC-1647-B4C9-33B00D1432FC}" sibTransId="{ACF699E7-B765-4A43-B77D-F1BC4E01E454}"/>
    <dgm:cxn modelId="{7ECB674D-8737-F842-B962-925C6D9BDB23}" type="presOf" srcId="{75EF5C9E-3E15-814A-97A7-09688C73B15D}" destId="{25D4A784-6CDF-2E42-AAB7-E2642E0BEFC3}" srcOrd="0" destOrd="0" presId="urn:microsoft.com/office/officeart/2005/8/layout/cycle1"/>
    <dgm:cxn modelId="{753C2B6C-7F06-DC4C-974F-375EC711E825}" srcId="{075E2E86-FA3B-AB4D-A6BB-F8C7D56FCA9B}" destId="{0C97C83F-D923-314D-B836-40B4063DCFE0}" srcOrd="0" destOrd="0" parTransId="{8DE3E6CE-75E8-D748-8CC2-840A5468EC7B}" sibTransId="{89E161CB-EF24-5444-A34F-EC7B35E03CAC}"/>
    <dgm:cxn modelId="{38F1FA87-61AA-494E-97A7-232D14670280}" srcId="{075E2E86-FA3B-AB4D-A6BB-F8C7D56FCA9B}" destId="{1DB6C13C-3054-3D4D-98D4-7C3286FDE96C}" srcOrd="1" destOrd="0" parTransId="{6B879B78-055E-5641-A064-2604E83A69AD}" sibTransId="{75EF5C9E-3E15-814A-97A7-09688C73B15D}"/>
    <dgm:cxn modelId="{A9E8DD8F-623D-1349-BBF9-4A3B4914CAD2}" type="presOf" srcId="{1DB6C13C-3054-3D4D-98D4-7C3286FDE96C}" destId="{D5EA2EC7-72CD-2B4A-B3F9-8F283CA44472}" srcOrd="0" destOrd="0" presId="urn:microsoft.com/office/officeart/2005/8/layout/cycle1"/>
    <dgm:cxn modelId="{CC8A4DB1-BF95-6B48-96E7-7FAFF50E8EF3}" type="presOf" srcId="{075E2E86-FA3B-AB4D-A6BB-F8C7D56FCA9B}" destId="{FBA1C80E-97CC-B642-922C-F6D51D0FE5C0}" srcOrd="0" destOrd="0" presId="urn:microsoft.com/office/officeart/2005/8/layout/cycle1"/>
    <dgm:cxn modelId="{9B82B0D2-20F0-174F-A4EF-DA2496E6F4B8}" type="presOf" srcId="{89E161CB-EF24-5444-A34F-EC7B35E03CAC}" destId="{1E140E0D-0A27-6E46-A5DC-5A0BC2EF4C64}" srcOrd="0" destOrd="0" presId="urn:microsoft.com/office/officeart/2005/8/layout/cycle1"/>
    <dgm:cxn modelId="{87B1F0E0-EFBD-FC43-9C7C-1A22699B1405}" type="presOf" srcId="{D9F1B9F5-93DF-214C-AFE2-F2CB4AF7385D}" destId="{42A83078-1387-9444-BAC7-E7E7810F6AE3}" srcOrd="0" destOrd="0" presId="urn:microsoft.com/office/officeart/2005/8/layout/cycle1"/>
    <dgm:cxn modelId="{471588EF-508F-0249-9679-38DAE0DF0B38}" type="presOf" srcId="{0C97C83F-D923-314D-B836-40B4063DCFE0}" destId="{00D2C09C-93CC-4541-9E46-CA7E884934EB}" srcOrd="0" destOrd="0" presId="urn:microsoft.com/office/officeart/2005/8/layout/cycle1"/>
    <dgm:cxn modelId="{7FD0E6F5-41E6-4B42-B217-4F1D8601C5B2}" type="presOf" srcId="{85F517E7-0EB4-C44A-A1FD-05309AF436EC}" destId="{6EEF4E61-6E5A-C94B-AF3E-7566485669A8}" srcOrd="0" destOrd="0" presId="urn:microsoft.com/office/officeart/2005/8/layout/cycle1"/>
    <dgm:cxn modelId="{5901A36C-C007-DD45-8363-B0227B1971E0}" type="presParOf" srcId="{FBA1C80E-97CC-B642-922C-F6D51D0FE5C0}" destId="{2A311E06-B153-7346-80F4-E99FAFA23C23}" srcOrd="0" destOrd="0" presId="urn:microsoft.com/office/officeart/2005/8/layout/cycle1"/>
    <dgm:cxn modelId="{3F96ED4C-B541-834D-BBB7-E4CC2D3CF326}" type="presParOf" srcId="{FBA1C80E-97CC-B642-922C-F6D51D0FE5C0}" destId="{00D2C09C-93CC-4541-9E46-CA7E884934EB}" srcOrd="1" destOrd="0" presId="urn:microsoft.com/office/officeart/2005/8/layout/cycle1"/>
    <dgm:cxn modelId="{684F2DCE-CB06-D645-9F7F-35933F7BDB66}" type="presParOf" srcId="{FBA1C80E-97CC-B642-922C-F6D51D0FE5C0}" destId="{1E140E0D-0A27-6E46-A5DC-5A0BC2EF4C64}" srcOrd="2" destOrd="0" presId="urn:microsoft.com/office/officeart/2005/8/layout/cycle1"/>
    <dgm:cxn modelId="{609292EA-FD4F-CC42-9F5E-13B9922B9A22}" type="presParOf" srcId="{FBA1C80E-97CC-B642-922C-F6D51D0FE5C0}" destId="{9E68786F-7F15-904E-9539-DD7E5A2410DC}" srcOrd="3" destOrd="0" presId="urn:microsoft.com/office/officeart/2005/8/layout/cycle1"/>
    <dgm:cxn modelId="{EB3586E7-B4E9-D24F-A085-0BD17C10672D}" type="presParOf" srcId="{FBA1C80E-97CC-B642-922C-F6D51D0FE5C0}" destId="{D5EA2EC7-72CD-2B4A-B3F9-8F283CA44472}" srcOrd="4" destOrd="0" presId="urn:microsoft.com/office/officeart/2005/8/layout/cycle1"/>
    <dgm:cxn modelId="{51323426-18A2-FC41-8374-E47184679E12}" type="presParOf" srcId="{FBA1C80E-97CC-B642-922C-F6D51D0FE5C0}" destId="{25D4A784-6CDF-2E42-AAB7-E2642E0BEFC3}" srcOrd="5" destOrd="0" presId="urn:microsoft.com/office/officeart/2005/8/layout/cycle1"/>
    <dgm:cxn modelId="{3D9EA67E-4085-CC4D-9A2A-FC418B684A47}" type="presParOf" srcId="{FBA1C80E-97CC-B642-922C-F6D51D0FE5C0}" destId="{E2948D9E-8FD7-7448-B156-57D4E023658A}" srcOrd="6" destOrd="0" presId="urn:microsoft.com/office/officeart/2005/8/layout/cycle1"/>
    <dgm:cxn modelId="{3A2C49A0-4EE3-E641-A6AD-A3561FD765A5}" type="presParOf" srcId="{FBA1C80E-97CC-B642-922C-F6D51D0FE5C0}" destId="{42A83078-1387-9444-BAC7-E7E7810F6AE3}" srcOrd="7" destOrd="0" presId="urn:microsoft.com/office/officeart/2005/8/layout/cycle1"/>
    <dgm:cxn modelId="{4AC77B49-D2D0-A046-B954-B27ECD4CAE8B}" type="presParOf" srcId="{FBA1C80E-97CC-B642-922C-F6D51D0FE5C0}" destId="{7CB0EC61-16FB-BC4F-A3C2-111E40260F9A}" srcOrd="8" destOrd="0" presId="urn:microsoft.com/office/officeart/2005/8/layout/cycle1"/>
    <dgm:cxn modelId="{CD7F51E5-FBDA-8249-AC64-9CC96CF15511}" type="presParOf" srcId="{FBA1C80E-97CC-B642-922C-F6D51D0FE5C0}" destId="{C41FDD61-64AF-CB4D-8CBF-400D1B14949A}" srcOrd="9" destOrd="0" presId="urn:microsoft.com/office/officeart/2005/8/layout/cycle1"/>
    <dgm:cxn modelId="{57FD15D6-FEC0-4B47-A103-B1F51607B917}" type="presParOf" srcId="{FBA1C80E-97CC-B642-922C-F6D51D0FE5C0}" destId="{6EEF4E61-6E5A-C94B-AF3E-7566485669A8}" srcOrd="10" destOrd="0" presId="urn:microsoft.com/office/officeart/2005/8/layout/cycle1"/>
    <dgm:cxn modelId="{E35932BA-9532-6941-96D0-882A653B0AC2}" type="presParOf" srcId="{FBA1C80E-97CC-B642-922C-F6D51D0FE5C0}" destId="{36DC5B4C-6090-5B44-AAB5-E36BDB9C7BD0}" srcOrd="11" destOrd="0" presId="urn:microsoft.com/office/officeart/2005/8/layout/cycle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B5DEAB-AC27-CC44-8F80-A4058B8E7705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35A993-BCA4-A44E-8819-6415FA4F2F33}">
      <dgm:prSet phldrT="[Text]" custT="1"/>
      <dgm:spPr/>
      <dgm:t>
        <a:bodyPr/>
        <a:lstStyle/>
        <a:p>
          <a:r>
            <a:rPr lang="en-US" sz="2400" b="1" dirty="0"/>
            <a:t>Phases</a:t>
          </a:r>
        </a:p>
      </dgm:t>
    </dgm:pt>
    <dgm:pt modelId="{88454916-3DBF-9846-9D6F-9F2CF9AAEDB4}" type="parTrans" cxnId="{F14B429A-B8EF-FF43-AC7D-C6C988F46335}">
      <dgm:prSet custT="1"/>
      <dgm:spPr/>
      <dgm:t>
        <a:bodyPr/>
        <a:lstStyle/>
        <a:p>
          <a:endParaRPr lang="en-US" sz="200"/>
        </a:p>
      </dgm:t>
    </dgm:pt>
    <dgm:pt modelId="{1677FE03-6183-F54F-91CB-D53D49E2C021}" type="sibTrans" cxnId="{F14B429A-B8EF-FF43-AC7D-C6C988F46335}">
      <dgm:prSet/>
      <dgm:spPr/>
      <dgm:t>
        <a:bodyPr/>
        <a:lstStyle/>
        <a:p>
          <a:endParaRPr lang="en-US" sz="1050"/>
        </a:p>
      </dgm:t>
    </dgm:pt>
    <dgm:pt modelId="{DAADCB92-95F3-3B4A-A6DB-9E57D6A952FB}">
      <dgm:prSet phldrT="[Text]" custT="1"/>
      <dgm:spPr/>
      <dgm:t>
        <a:bodyPr/>
        <a:lstStyle/>
        <a:p>
          <a:r>
            <a:rPr lang="en-US" sz="2400" b="1" dirty="0"/>
            <a:t>Strategy</a:t>
          </a:r>
        </a:p>
      </dgm:t>
    </dgm:pt>
    <dgm:pt modelId="{D1A3C1D3-B36A-4641-A142-0E6E6C7229F9}" type="parTrans" cxnId="{60BD8B7F-F2EC-8D4D-B1B3-DA24A20E4F6F}">
      <dgm:prSet custT="1"/>
      <dgm:spPr/>
      <dgm:t>
        <a:bodyPr/>
        <a:lstStyle/>
        <a:p>
          <a:endParaRPr lang="en-US" sz="200"/>
        </a:p>
      </dgm:t>
    </dgm:pt>
    <dgm:pt modelId="{86526952-8325-5B40-8699-8239531D2A65}" type="sibTrans" cxnId="{60BD8B7F-F2EC-8D4D-B1B3-DA24A20E4F6F}">
      <dgm:prSet/>
      <dgm:spPr/>
      <dgm:t>
        <a:bodyPr/>
        <a:lstStyle/>
        <a:p>
          <a:endParaRPr lang="en-US" sz="1050"/>
        </a:p>
      </dgm:t>
    </dgm:pt>
    <dgm:pt modelId="{AADEA542-9809-F04C-A76E-A9FE000F94B0}">
      <dgm:prSet phldrT="[Text]" custT="1"/>
      <dgm:spPr/>
      <dgm:t>
        <a:bodyPr/>
        <a:lstStyle/>
        <a:p>
          <a:r>
            <a:rPr lang="en-US" sz="2400" b="1" dirty="0"/>
            <a:t>Cost</a:t>
          </a:r>
        </a:p>
      </dgm:t>
    </dgm:pt>
    <dgm:pt modelId="{DAF4FEC1-0843-DC4E-AE9D-9222C8F31539}" type="parTrans" cxnId="{E8548154-6D0D-8543-9431-71D03965C41B}">
      <dgm:prSet custT="1"/>
      <dgm:spPr/>
      <dgm:t>
        <a:bodyPr/>
        <a:lstStyle/>
        <a:p>
          <a:endParaRPr lang="en-US" sz="200"/>
        </a:p>
      </dgm:t>
    </dgm:pt>
    <dgm:pt modelId="{D14536B5-6CF3-2947-8615-7925D4630A28}" type="sibTrans" cxnId="{E8548154-6D0D-8543-9431-71D03965C41B}">
      <dgm:prSet/>
      <dgm:spPr/>
      <dgm:t>
        <a:bodyPr/>
        <a:lstStyle/>
        <a:p>
          <a:endParaRPr lang="en-US" sz="1050"/>
        </a:p>
      </dgm:t>
    </dgm:pt>
    <dgm:pt modelId="{C7BF4FC8-612F-554B-9477-43673F4C0C41}">
      <dgm:prSet phldrT="[Text]" custT="1"/>
      <dgm:spPr/>
      <dgm:t>
        <a:bodyPr/>
        <a:lstStyle/>
        <a:p>
          <a:r>
            <a:rPr lang="en-US" sz="1600" dirty="0"/>
            <a:t>Data-driven</a:t>
          </a:r>
        </a:p>
      </dgm:t>
    </dgm:pt>
    <dgm:pt modelId="{37745D36-68DE-5B49-998D-EB0EC5E1DE4E}" type="parTrans" cxnId="{CFAB2135-D693-E645-B537-1250D0BE8A5C}">
      <dgm:prSet/>
      <dgm:spPr/>
      <dgm:t>
        <a:bodyPr/>
        <a:lstStyle/>
        <a:p>
          <a:endParaRPr lang="en-US"/>
        </a:p>
      </dgm:t>
    </dgm:pt>
    <dgm:pt modelId="{3F56E18B-AD9F-EB47-B103-52972977DFA7}" type="sibTrans" cxnId="{CFAB2135-D693-E645-B537-1250D0BE8A5C}">
      <dgm:prSet/>
      <dgm:spPr/>
      <dgm:t>
        <a:bodyPr/>
        <a:lstStyle/>
        <a:p>
          <a:endParaRPr lang="en-US"/>
        </a:p>
      </dgm:t>
    </dgm:pt>
    <dgm:pt modelId="{8717F556-567A-E04B-A805-F9955881A702}">
      <dgm:prSet phldrT="[Text]" custT="1"/>
      <dgm:spPr/>
      <dgm:t>
        <a:bodyPr/>
        <a:lstStyle/>
        <a:p>
          <a:r>
            <a:rPr lang="en-US" sz="1600" dirty="0"/>
            <a:t>Process-driven</a:t>
          </a:r>
        </a:p>
      </dgm:t>
    </dgm:pt>
    <dgm:pt modelId="{FFE71CF7-840B-FD4B-AB76-71DFABE770FD}" type="parTrans" cxnId="{5A65D3B0-87B0-0247-9401-0B839AE63678}">
      <dgm:prSet/>
      <dgm:spPr/>
      <dgm:t>
        <a:bodyPr/>
        <a:lstStyle/>
        <a:p>
          <a:endParaRPr lang="en-US"/>
        </a:p>
      </dgm:t>
    </dgm:pt>
    <dgm:pt modelId="{9B6FEC61-1DD8-3644-87DD-810689AA2992}" type="sibTrans" cxnId="{5A65D3B0-87B0-0247-9401-0B839AE63678}">
      <dgm:prSet/>
      <dgm:spPr/>
      <dgm:t>
        <a:bodyPr/>
        <a:lstStyle/>
        <a:p>
          <a:endParaRPr lang="en-US"/>
        </a:p>
      </dgm:t>
    </dgm:pt>
    <dgm:pt modelId="{765241B2-A390-2F49-980E-38E7B0A40133}">
      <dgm:prSet phldrT="[Text]" custT="1"/>
      <dgm:spPr/>
      <dgm:t>
        <a:bodyPr/>
        <a:lstStyle/>
        <a:p>
          <a:r>
            <a:rPr lang="en-US" sz="1600" dirty="0"/>
            <a:t>Process cost</a:t>
          </a:r>
        </a:p>
      </dgm:t>
    </dgm:pt>
    <dgm:pt modelId="{868C6E61-A1D8-6949-94AA-4893A2851FAF}" type="parTrans" cxnId="{554EAA85-11EE-0947-976F-76266AE8F869}">
      <dgm:prSet/>
      <dgm:spPr/>
      <dgm:t>
        <a:bodyPr/>
        <a:lstStyle/>
        <a:p>
          <a:endParaRPr lang="en-US"/>
        </a:p>
      </dgm:t>
    </dgm:pt>
    <dgm:pt modelId="{73EE910E-AA8D-6C47-863C-AD44517A6E0B}" type="sibTrans" cxnId="{554EAA85-11EE-0947-976F-76266AE8F869}">
      <dgm:prSet/>
      <dgm:spPr/>
      <dgm:t>
        <a:bodyPr/>
        <a:lstStyle/>
        <a:p>
          <a:endParaRPr lang="en-US"/>
        </a:p>
      </dgm:t>
    </dgm:pt>
    <dgm:pt modelId="{98144AB4-ABB1-C541-ACE2-4D34899A326C}">
      <dgm:prSet phldrT="[Text]" custT="1"/>
      <dgm:spPr/>
      <dgm:t>
        <a:bodyPr/>
        <a:lstStyle/>
        <a:p>
          <a:r>
            <a:rPr lang="en-US" sz="1600" b="0" dirty="0"/>
            <a:t>Opportunity cost</a:t>
          </a:r>
        </a:p>
      </dgm:t>
    </dgm:pt>
    <dgm:pt modelId="{719F531D-0D63-504D-88A2-79735312062B}" type="parTrans" cxnId="{FB1FD01C-EA08-AD45-BD79-F9E3B32E77F8}">
      <dgm:prSet/>
      <dgm:spPr/>
      <dgm:t>
        <a:bodyPr/>
        <a:lstStyle/>
        <a:p>
          <a:endParaRPr lang="en-US"/>
        </a:p>
      </dgm:t>
    </dgm:pt>
    <dgm:pt modelId="{5E434A79-0009-8041-81DF-B7616E9A45A7}" type="sibTrans" cxnId="{FB1FD01C-EA08-AD45-BD79-F9E3B32E77F8}">
      <dgm:prSet/>
      <dgm:spPr/>
      <dgm:t>
        <a:bodyPr/>
        <a:lstStyle/>
        <a:p>
          <a:endParaRPr lang="en-US"/>
        </a:p>
      </dgm:t>
    </dgm:pt>
    <dgm:pt modelId="{43E2DBB5-FDBF-344C-9172-217458EAB8F2}">
      <dgm:prSet phldrT="[Text]" custT="1"/>
      <dgm:spPr/>
      <dgm:t>
        <a:bodyPr/>
        <a:lstStyle/>
        <a:p>
          <a:r>
            <a:rPr lang="en-US" sz="1600" b="0" dirty="0"/>
            <a:t>State Reconstruct</a:t>
          </a:r>
        </a:p>
      </dgm:t>
    </dgm:pt>
    <dgm:pt modelId="{5C81A34A-0C65-5748-9A7F-98C59556F9BE}" type="parTrans" cxnId="{C13C2B14-202E-DA41-85A2-0DBE37BE3C62}">
      <dgm:prSet/>
      <dgm:spPr/>
      <dgm:t>
        <a:bodyPr/>
        <a:lstStyle/>
        <a:p>
          <a:endParaRPr lang="en-US"/>
        </a:p>
      </dgm:t>
    </dgm:pt>
    <dgm:pt modelId="{5A17DAC9-84B4-364A-91AB-C0509F371697}" type="sibTrans" cxnId="{C13C2B14-202E-DA41-85A2-0DBE37BE3C62}">
      <dgm:prSet/>
      <dgm:spPr/>
      <dgm:t>
        <a:bodyPr/>
        <a:lstStyle/>
        <a:p>
          <a:endParaRPr lang="en-US"/>
        </a:p>
      </dgm:t>
    </dgm:pt>
    <dgm:pt modelId="{920D1512-64A9-5C4E-A14D-F58234DEA013}">
      <dgm:prSet phldrT="[Text]" custT="1"/>
      <dgm:spPr/>
      <dgm:t>
        <a:bodyPr/>
        <a:lstStyle/>
        <a:p>
          <a:r>
            <a:rPr lang="en-US" sz="1600" b="0" dirty="0"/>
            <a:t>Assessment</a:t>
          </a:r>
        </a:p>
      </dgm:t>
    </dgm:pt>
    <dgm:pt modelId="{3435B179-6B61-3B44-8E5F-A33295B7E46F}" type="parTrans" cxnId="{36907E35-B1F9-B24F-BD71-A5BEEC74EDEC}">
      <dgm:prSet/>
      <dgm:spPr/>
      <dgm:t>
        <a:bodyPr/>
        <a:lstStyle/>
        <a:p>
          <a:endParaRPr lang="en-US"/>
        </a:p>
      </dgm:t>
    </dgm:pt>
    <dgm:pt modelId="{A7B1661C-4DDA-7A4D-BF58-356189F00587}" type="sibTrans" cxnId="{36907E35-B1F9-B24F-BD71-A5BEEC74EDEC}">
      <dgm:prSet/>
      <dgm:spPr/>
      <dgm:t>
        <a:bodyPr/>
        <a:lstStyle/>
        <a:p>
          <a:endParaRPr lang="en-US"/>
        </a:p>
      </dgm:t>
    </dgm:pt>
    <dgm:pt modelId="{28E50346-F7DE-2B40-9375-4E805DAB20F1}">
      <dgm:prSet phldrT="[Text]" custT="1"/>
      <dgm:spPr/>
      <dgm:t>
        <a:bodyPr/>
        <a:lstStyle/>
        <a:p>
          <a:r>
            <a:rPr lang="en-US" sz="1600" b="0" dirty="0"/>
            <a:t>Improvement</a:t>
          </a:r>
        </a:p>
      </dgm:t>
    </dgm:pt>
    <dgm:pt modelId="{48070881-225B-A24A-9291-E0FF5A444953}" type="parTrans" cxnId="{FBACC1A1-A280-BB41-B60C-F5C67C73D088}">
      <dgm:prSet/>
      <dgm:spPr/>
      <dgm:t>
        <a:bodyPr/>
        <a:lstStyle/>
        <a:p>
          <a:endParaRPr lang="en-US"/>
        </a:p>
      </dgm:t>
    </dgm:pt>
    <dgm:pt modelId="{27B9C024-7728-A745-B5A5-F29DA8EC8ED9}" type="sibTrans" cxnId="{FBACC1A1-A280-BB41-B60C-F5C67C73D088}">
      <dgm:prSet/>
      <dgm:spPr/>
      <dgm:t>
        <a:bodyPr/>
        <a:lstStyle/>
        <a:p>
          <a:endParaRPr lang="en-US"/>
        </a:p>
      </dgm:t>
    </dgm:pt>
    <dgm:pt modelId="{1388F215-41EF-3244-82E3-4CBE673FC651}" type="pres">
      <dgm:prSet presAssocID="{06B5DEAB-AC27-CC44-8F80-A4058B8E77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39D4429-4C9E-B741-8B8E-DDF618641B64}" type="pres">
      <dgm:prSet presAssocID="{A235A993-BCA4-A44E-8819-6415FA4F2F33}" presName="root" presStyleCnt="0"/>
      <dgm:spPr/>
    </dgm:pt>
    <dgm:pt modelId="{E85D05BF-8B60-A54E-B3BD-199D54E63C73}" type="pres">
      <dgm:prSet presAssocID="{A235A993-BCA4-A44E-8819-6415FA4F2F33}" presName="rootComposite" presStyleCnt="0"/>
      <dgm:spPr/>
    </dgm:pt>
    <dgm:pt modelId="{113425EF-71A2-E947-BFA8-B6BA9B57F7ED}" type="pres">
      <dgm:prSet presAssocID="{A235A993-BCA4-A44E-8819-6415FA4F2F33}" presName="rootText" presStyleLbl="node1" presStyleIdx="0" presStyleCnt="3"/>
      <dgm:spPr/>
    </dgm:pt>
    <dgm:pt modelId="{F93FF737-44BA-664F-A176-5DE157A79EA0}" type="pres">
      <dgm:prSet presAssocID="{A235A993-BCA4-A44E-8819-6415FA4F2F33}" presName="rootConnector" presStyleLbl="node1" presStyleIdx="0" presStyleCnt="3"/>
      <dgm:spPr/>
    </dgm:pt>
    <dgm:pt modelId="{8B6C39F0-9A13-D441-8D57-15F44C3A30E6}" type="pres">
      <dgm:prSet presAssocID="{A235A993-BCA4-A44E-8819-6415FA4F2F33}" presName="childShape" presStyleCnt="0"/>
      <dgm:spPr/>
    </dgm:pt>
    <dgm:pt modelId="{87E47C59-7A70-C244-A3E0-284390CC8538}" type="pres">
      <dgm:prSet presAssocID="{5C81A34A-0C65-5748-9A7F-98C59556F9BE}" presName="Name13" presStyleLbl="parChTrans1D2" presStyleIdx="0" presStyleCnt="7"/>
      <dgm:spPr/>
    </dgm:pt>
    <dgm:pt modelId="{F62C3E22-EDB5-B341-9B88-262A91F1D68C}" type="pres">
      <dgm:prSet presAssocID="{43E2DBB5-FDBF-344C-9172-217458EAB8F2}" presName="childText" presStyleLbl="bgAcc1" presStyleIdx="0" presStyleCnt="7">
        <dgm:presLayoutVars>
          <dgm:bulletEnabled val="1"/>
        </dgm:presLayoutVars>
      </dgm:prSet>
      <dgm:spPr/>
    </dgm:pt>
    <dgm:pt modelId="{33DF6FC7-C1AF-E541-9A0B-E758F5DB3AC1}" type="pres">
      <dgm:prSet presAssocID="{3435B179-6B61-3B44-8E5F-A33295B7E46F}" presName="Name13" presStyleLbl="parChTrans1D2" presStyleIdx="1" presStyleCnt="7"/>
      <dgm:spPr/>
    </dgm:pt>
    <dgm:pt modelId="{36E4EA36-CE67-EB45-9EB2-38E2677EDBF7}" type="pres">
      <dgm:prSet presAssocID="{920D1512-64A9-5C4E-A14D-F58234DEA013}" presName="childText" presStyleLbl="bgAcc1" presStyleIdx="1" presStyleCnt="7">
        <dgm:presLayoutVars>
          <dgm:bulletEnabled val="1"/>
        </dgm:presLayoutVars>
      </dgm:prSet>
      <dgm:spPr/>
    </dgm:pt>
    <dgm:pt modelId="{26BEDC26-E1E7-6642-BBDA-ED72BB515914}" type="pres">
      <dgm:prSet presAssocID="{48070881-225B-A24A-9291-E0FF5A444953}" presName="Name13" presStyleLbl="parChTrans1D2" presStyleIdx="2" presStyleCnt="7"/>
      <dgm:spPr/>
    </dgm:pt>
    <dgm:pt modelId="{C24237E1-6E2C-7F4C-B8BB-E47F177A3B1A}" type="pres">
      <dgm:prSet presAssocID="{28E50346-F7DE-2B40-9375-4E805DAB20F1}" presName="childText" presStyleLbl="bgAcc1" presStyleIdx="2" presStyleCnt="7">
        <dgm:presLayoutVars>
          <dgm:bulletEnabled val="1"/>
        </dgm:presLayoutVars>
      </dgm:prSet>
      <dgm:spPr/>
    </dgm:pt>
    <dgm:pt modelId="{15B43EA2-651E-BD4F-8BBB-34A636FF6FE4}" type="pres">
      <dgm:prSet presAssocID="{DAADCB92-95F3-3B4A-A6DB-9E57D6A952FB}" presName="root" presStyleCnt="0"/>
      <dgm:spPr/>
    </dgm:pt>
    <dgm:pt modelId="{C81F31AA-3005-294F-B894-ADBFB7324E24}" type="pres">
      <dgm:prSet presAssocID="{DAADCB92-95F3-3B4A-A6DB-9E57D6A952FB}" presName="rootComposite" presStyleCnt="0"/>
      <dgm:spPr/>
    </dgm:pt>
    <dgm:pt modelId="{BC052138-C109-5341-B314-E70D069401CB}" type="pres">
      <dgm:prSet presAssocID="{DAADCB92-95F3-3B4A-A6DB-9E57D6A952FB}" presName="rootText" presStyleLbl="node1" presStyleIdx="1" presStyleCnt="3"/>
      <dgm:spPr/>
    </dgm:pt>
    <dgm:pt modelId="{8BC00390-A8F0-5E42-B83F-576D5D75FC9B}" type="pres">
      <dgm:prSet presAssocID="{DAADCB92-95F3-3B4A-A6DB-9E57D6A952FB}" presName="rootConnector" presStyleLbl="node1" presStyleIdx="1" presStyleCnt="3"/>
      <dgm:spPr/>
    </dgm:pt>
    <dgm:pt modelId="{A3AFD369-B6D2-C246-B453-BC823F442060}" type="pres">
      <dgm:prSet presAssocID="{DAADCB92-95F3-3B4A-A6DB-9E57D6A952FB}" presName="childShape" presStyleCnt="0"/>
      <dgm:spPr/>
    </dgm:pt>
    <dgm:pt modelId="{A8B9BB01-20D1-8946-9658-70F0BEFFEC3F}" type="pres">
      <dgm:prSet presAssocID="{37745D36-68DE-5B49-998D-EB0EC5E1DE4E}" presName="Name13" presStyleLbl="parChTrans1D2" presStyleIdx="3" presStyleCnt="7"/>
      <dgm:spPr/>
    </dgm:pt>
    <dgm:pt modelId="{A3305726-CCFB-884B-9B66-EE977C1FED0F}" type="pres">
      <dgm:prSet presAssocID="{C7BF4FC8-612F-554B-9477-43673F4C0C41}" presName="childText" presStyleLbl="bgAcc1" presStyleIdx="3" presStyleCnt="7">
        <dgm:presLayoutVars>
          <dgm:bulletEnabled val="1"/>
        </dgm:presLayoutVars>
      </dgm:prSet>
      <dgm:spPr/>
    </dgm:pt>
    <dgm:pt modelId="{D823CE1C-5955-DD4B-A8F0-5DAD7F57A98E}" type="pres">
      <dgm:prSet presAssocID="{FFE71CF7-840B-FD4B-AB76-71DFABE770FD}" presName="Name13" presStyleLbl="parChTrans1D2" presStyleIdx="4" presStyleCnt="7"/>
      <dgm:spPr/>
    </dgm:pt>
    <dgm:pt modelId="{C367B84A-7E81-024D-B94B-26B4647A56C8}" type="pres">
      <dgm:prSet presAssocID="{8717F556-567A-E04B-A805-F9955881A702}" presName="childText" presStyleLbl="bgAcc1" presStyleIdx="4" presStyleCnt="7">
        <dgm:presLayoutVars>
          <dgm:bulletEnabled val="1"/>
        </dgm:presLayoutVars>
      </dgm:prSet>
      <dgm:spPr/>
    </dgm:pt>
    <dgm:pt modelId="{169B1402-5E38-2E48-AB26-AD67225D366A}" type="pres">
      <dgm:prSet presAssocID="{AADEA542-9809-F04C-A76E-A9FE000F94B0}" presName="root" presStyleCnt="0"/>
      <dgm:spPr/>
    </dgm:pt>
    <dgm:pt modelId="{570192AB-F97A-D442-A58E-1F2F8F9B9803}" type="pres">
      <dgm:prSet presAssocID="{AADEA542-9809-F04C-A76E-A9FE000F94B0}" presName="rootComposite" presStyleCnt="0"/>
      <dgm:spPr/>
    </dgm:pt>
    <dgm:pt modelId="{0FAD700C-F11E-9945-BFDB-19A99C29971E}" type="pres">
      <dgm:prSet presAssocID="{AADEA542-9809-F04C-A76E-A9FE000F94B0}" presName="rootText" presStyleLbl="node1" presStyleIdx="2" presStyleCnt="3"/>
      <dgm:spPr/>
    </dgm:pt>
    <dgm:pt modelId="{1AB66FCD-7D30-8E4D-97CF-B849939411DD}" type="pres">
      <dgm:prSet presAssocID="{AADEA542-9809-F04C-A76E-A9FE000F94B0}" presName="rootConnector" presStyleLbl="node1" presStyleIdx="2" presStyleCnt="3"/>
      <dgm:spPr/>
    </dgm:pt>
    <dgm:pt modelId="{3447A841-3FEB-C446-BFFB-96596B4426C8}" type="pres">
      <dgm:prSet presAssocID="{AADEA542-9809-F04C-A76E-A9FE000F94B0}" presName="childShape" presStyleCnt="0"/>
      <dgm:spPr/>
    </dgm:pt>
    <dgm:pt modelId="{FE35F1DD-3F31-6F4B-9AC9-5C39E9DDEA4B}" type="pres">
      <dgm:prSet presAssocID="{868C6E61-A1D8-6949-94AA-4893A2851FAF}" presName="Name13" presStyleLbl="parChTrans1D2" presStyleIdx="5" presStyleCnt="7"/>
      <dgm:spPr/>
    </dgm:pt>
    <dgm:pt modelId="{E64FFEC9-2E28-3F4D-A4B3-B93147C2B98D}" type="pres">
      <dgm:prSet presAssocID="{765241B2-A390-2F49-980E-38E7B0A40133}" presName="childText" presStyleLbl="bgAcc1" presStyleIdx="5" presStyleCnt="7">
        <dgm:presLayoutVars>
          <dgm:bulletEnabled val="1"/>
        </dgm:presLayoutVars>
      </dgm:prSet>
      <dgm:spPr/>
    </dgm:pt>
    <dgm:pt modelId="{A5C44D50-D477-7046-BB6C-4AF7CCB7440D}" type="pres">
      <dgm:prSet presAssocID="{719F531D-0D63-504D-88A2-79735312062B}" presName="Name13" presStyleLbl="parChTrans1D2" presStyleIdx="6" presStyleCnt="7"/>
      <dgm:spPr/>
    </dgm:pt>
    <dgm:pt modelId="{8A99DADF-1A3A-1649-A2E3-FE53D8DC8217}" type="pres">
      <dgm:prSet presAssocID="{98144AB4-ABB1-C541-ACE2-4D34899A326C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B4311C02-F239-A94E-B5F7-263D9DAFDCF9}" type="presOf" srcId="{DAADCB92-95F3-3B4A-A6DB-9E57D6A952FB}" destId="{8BC00390-A8F0-5E42-B83F-576D5D75FC9B}" srcOrd="1" destOrd="0" presId="urn:microsoft.com/office/officeart/2005/8/layout/hierarchy3"/>
    <dgm:cxn modelId="{7B578D03-F4E3-7449-8348-5346D285D6DE}" type="presOf" srcId="{719F531D-0D63-504D-88A2-79735312062B}" destId="{A5C44D50-D477-7046-BB6C-4AF7CCB7440D}" srcOrd="0" destOrd="0" presId="urn:microsoft.com/office/officeart/2005/8/layout/hierarchy3"/>
    <dgm:cxn modelId="{5501770D-BDA9-654F-9517-487BF7F63ED7}" type="presOf" srcId="{765241B2-A390-2F49-980E-38E7B0A40133}" destId="{E64FFEC9-2E28-3F4D-A4B3-B93147C2B98D}" srcOrd="0" destOrd="0" presId="urn:microsoft.com/office/officeart/2005/8/layout/hierarchy3"/>
    <dgm:cxn modelId="{C13C2B14-202E-DA41-85A2-0DBE37BE3C62}" srcId="{A235A993-BCA4-A44E-8819-6415FA4F2F33}" destId="{43E2DBB5-FDBF-344C-9172-217458EAB8F2}" srcOrd="0" destOrd="0" parTransId="{5C81A34A-0C65-5748-9A7F-98C59556F9BE}" sibTransId="{5A17DAC9-84B4-364A-91AB-C0509F371697}"/>
    <dgm:cxn modelId="{BE835718-01BA-CB44-BB21-85AAE49E2424}" type="presOf" srcId="{C7BF4FC8-612F-554B-9477-43673F4C0C41}" destId="{A3305726-CCFB-884B-9B66-EE977C1FED0F}" srcOrd="0" destOrd="0" presId="urn:microsoft.com/office/officeart/2005/8/layout/hierarchy3"/>
    <dgm:cxn modelId="{CDC2E21A-5947-4247-B4A7-B692259C5BF8}" type="presOf" srcId="{DAADCB92-95F3-3B4A-A6DB-9E57D6A952FB}" destId="{BC052138-C109-5341-B314-E70D069401CB}" srcOrd="0" destOrd="0" presId="urn:microsoft.com/office/officeart/2005/8/layout/hierarchy3"/>
    <dgm:cxn modelId="{FB1FD01C-EA08-AD45-BD79-F9E3B32E77F8}" srcId="{AADEA542-9809-F04C-A76E-A9FE000F94B0}" destId="{98144AB4-ABB1-C541-ACE2-4D34899A326C}" srcOrd="1" destOrd="0" parTransId="{719F531D-0D63-504D-88A2-79735312062B}" sibTransId="{5E434A79-0009-8041-81DF-B7616E9A45A7}"/>
    <dgm:cxn modelId="{A780C82F-99B7-1948-84AD-28C02D95FC67}" type="presOf" srcId="{FFE71CF7-840B-FD4B-AB76-71DFABE770FD}" destId="{D823CE1C-5955-DD4B-A8F0-5DAD7F57A98E}" srcOrd="0" destOrd="0" presId="urn:microsoft.com/office/officeart/2005/8/layout/hierarchy3"/>
    <dgm:cxn modelId="{CFAB2135-D693-E645-B537-1250D0BE8A5C}" srcId="{DAADCB92-95F3-3B4A-A6DB-9E57D6A952FB}" destId="{C7BF4FC8-612F-554B-9477-43673F4C0C41}" srcOrd="0" destOrd="0" parTransId="{37745D36-68DE-5B49-998D-EB0EC5E1DE4E}" sibTransId="{3F56E18B-AD9F-EB47-B103-52972977DFA7}"/>
    <dgm:cxn modelId="{36907E35-B1F9-B24F-BD71-A5BEEC74EDEC}" srcId="{A235A993-BCA4-A44E-8819-6415FA4F2F33}" destId="{920D1512-64A9-5C4E-A14D-F58234DEA013}" srcOrd="1" destOrd="0" parTransId="{3435B179-6B61-3B44-8E5F-A33295B7E46F}" sibTransId="{A7B1661C-4DDA-7A4D-BF58-356189F00587}"/>
    <dgm:cxn modelId="{CCB8B039-07AA-5E40-A5B4-2D988F106B80}" type="presOf" srcId="{28E50346-F7DE-2B40-9375-4E805DAB20F1}" destId="{C24237E1-6E2C-7F4C-B8BB-E47F177A3B1A}" srcOrd="0" destOrd="0" presId="urn:microsoft.com/office/officeart/2005/8/layout/hierarchy3"/>
    <dgm:cxn modelId="{330E1A42-A77E-C749-A9F3-FCFD2A19E859}" type="presOf" srcId="{98144AB4-ABB1-C541-ACE2-4D34899A326C}" destId="{8A99DADF-1A3A-1649-A2E3-FE53D8DC8217}" srcOrd="0" destOrd="0" presId="urn:microsoft.com/office/officeart/2005/8/layout/hierarchy3"/>
    <dgm:cxn modelId="{193B0A47-2279-BF45-8A66-4F2E9155D43B}" type="presOf" srcId="{8717F556-567A-E04B-A805-F9955881A702}" destId="{C367B84A-7E81-024D-B94B-26B4647A56C8}" srcOrd="0" destOrd="0" presId="urn:microsoft.com/office/officeart/2005/8/layout/hierarchy3"/>
    <dgm:cxn modelId="{1069E04A-44E7-5C4A-B4DF-250A3F18CFC9}" type="presOf" srcId="{5C81A34A-0C65-5748-9A7F-98C59556F9BE}" destId="{87E47C59-7A70-C244-A3E0-284390CC8538}" srcOrd="0" destOrd="0" presId="urn:microsoft.com/office/officeart/2005/8/layout/hierarchy3"/>
    <dgm:cxn modelId="{E8548154-6D0D-8543-9431-71D03965C41B}" srcId="{06B5DEAB-AC27-CC44-8F80-A4058B8E7705}" destId="{AADEA542-9809-F04C-A76E-A9FE000F94B0}" srcOrd="2" destOrd="0" parTransId="{DAF4FEC1-0843-DC4E-AE9D-9222C8F31539}" sibTransId="{D14536B5-6CF3-2947-8615-7925D4630A28}"/>
    <dgm:cxn modelId="{26D81360-B6B3-9848-A572-1AD1171D9C5C}" type="presOf" srcId="{A235A993-BCA4-A44E-8819-6415FA4F2F33}" destId="{113425EF-71A2-E947-BFA8-B6BA9B57F7ED}" srcOrd="0" destOrd="0" presId="urn:microsoft.com/office/officeart/2005/8/layout/hierarchy3"/>
    <dgm:cxn modelId="{D03AC369-74F3-994B-A2C8-C1D7CA1DF8EE}" type="presOf" srcId="{06B5DEAB-AC27-CC44-8F80-A4058B8E7705}" destId="{1388F215-41EF-3244-82E3-4CBE673FC651}" srcOrd="0" destOrd="0" presId="urn:microsoft.com/office/officeart/2005/8/layout/hierarchy3"/>
    <dgm:cxn modelId="{701F1B6F-133F-5340-B692-41DD2BFD53D1}" type="presOf" srcId="{AADEA542-9809-F04C-A76E-A9FE000F94B0}" destId="{0FAD700C-F11E-9945-BFDB-19A99C29971E}" srcOrd="0" destOrd="0" presId="urn:microsoft.com/office/officeart/2005/8/layout/hierarchy3"/>
    <dgm:cxn modelId="{03F42278-9A26-3C4D-95B8-03040D2B06CE}" type="presOf" srcId="{3435B179-6B61-3B44-8E5F-A33295B7E46F}" destId="{33DF6FC7-C1AF-E541-9A0B-E758F5DB3AC1}" srcOrd="0" destOrd="0" presId="urn:microsoft.com/office/officeart/2005/8/layout/hierarchy3"/>
    <dgm:cxn modelId="{60BD8B7F-F2EC-8D4D-B1B3-DA24A20E4F6F}" srcId="{06B5DEAB-AC27-CC44-8F80-A4058B8E7705}" destId="{DAADCB92-95F3-3B4A-A6DB-9E57D6A952FB}" srcOrd="1" destOrd="0" parTransId="{D1A3C1D3-B36A-4641-A142-0E6E6C7229F9}" sibTransId="{86526952-8325-5B40-8699-8239531D2A65}"/>
    <dgm:cxn modelId="{A0B5FF83-E422-C640-AB61-3B8C783A94E3}" type="presOf" srcId="{37745D36-68DE-5B49-998D-EB0EC5E1DE4E}" destId="{A8B9BB01-20D1-8946-9658-70F0BEFFEC3F}" srcOrd="0" destOrd="0" presId="urn:microsoft.com/office/officeart/2005/8/layout/hierarchy3"/>
    <dgm:cxn modelId="{82D08885-D7D9-DF44-96A3-F37992C3937E}" type="presOf" srcId="{920D1512-64A9-5C4E-A14D-F58234DEA013}" destId="{36E4EA36-CE67-EB45-9EB2-38E2677EDBF7}" srcOrd="0" destOrd="0" presId="urn:microsoft.com/office/officeart/2005/8/layout/hierarchy3"/>
    <dgm:cxn modelId="{554EAA85-11EE-0947-976F-76266AE8F869}" srcId="{AADEA542-9809-F04C-A76E-A9FE000F94B0}" destId="{765241B2-A390-2F49-980E-38E7B0A40133}" srcOrd="0" destOrd="0" parTransId="{868C6E61-A1D8-6949-94AA-4893A2851FAF}" sibTransId="{73EE910E-AA8D-6C47-863C-AD44517A6E0B}"/>
    <dgm:cxn modelId="{F14B429A-B8EF-FF43-AC7D-C6C988F46335}" srcId="{06B5DEAB-AC27-CC44-8F80-A4058B8E7705}" destId="{A235A993-BCA4-A44E-8819-6415FA4F2F33}" srcOrd="0" destOrd="0" parTransId="{88454916-3DBF-9846-9D6F-9F2CF9AAEDB4}" sibTransId="{1677FE03-6183-F54F-91CB-D53D49E2C021}"/>
    <dgm:cxn modelId="{FBACC1A1-A280-BB41-B60C-F5C67C73D088}" srcId="{A235A993-BCA4-A44E-8819-6415FA4F2F33}" destId="{28E50346-F7DE-2B40-9375-4E805DAB20F1}" srcOrd="2" destOrd="0" parTransId="{48070881-225B-A24A-9291-E0FF5A444953}" sibTransId="{27B9C024-7728-A745-B5A5-F29DA8EC8ED9}"/>
    <dgm:cxn modelId="{150833AC-4381-FD47-9A88-6EC3EF708476}" type="presOf" srcId="{868C6E61-A1D8-6949-94AA-4893A2851FAF}" destId="{FE35F1DD-3F31-6F4B-9AC9-5C39E9DDEA4B}" srcOrd="0" destOrd="0" presId="urn:microsoft.com/office/officeart/2005/8/layout/hierarchy3"/>
    <dgm:cxn modelId="{5A65D3B0-87B0-0247-9401-0B839AE63678}" srcId="{DAADCB92-95F3-3B4A-A6DB-9E57D6A952FB}" destId="{8717F556-567A-E04B-A805-F9955881A702}" srcOrd="1" destOrd="0" parTransId="{FFE71CF7-840B-FD4B-AB76-71DFABE770FD}" sibTransId="{9B6FEC61-1DD8-3644-87DD-810689AA2992}"/>
    <dgm:cxn modelId="{C1BE7EBF-AC8E-9942-ACC4-14BC4CD9B219}" type="presOf" srcId="{AADEA542-9809-F04C-A76E-A9FE000F94B0}" destId="{1AB66FCD-7D30-8E4D-97CF-B849939411DD}" srcOrd="1" destOrd="0" presId="urn:microsoft.com/office/officeart/2005/8/layout/hierarchy3"/>
    <dgm:cxn modelId="{76B374CF-0300-5248-99DF-55C1B22E5ECE}" type="presOf" srcId="{43E2DBB5-FDBF-344C-9172-217458EAB8F2}" destId="{F62C3E22-EDB5-B341-9B88-262A91F1D68C}" srcOrd="0" destOrd="0" presId="urn:microsoft.com/office/officeart/2005/8/layout/hierarchy3"/>
    <dgm:cxn modelId="{FF64FCEC-9AD8-D547-B913-A64E2E17E3A8}" type="presOf" srcId="{48070881-225B-A24A-9291-E0FF5A444953}" destId="{26BEDC26-E1E7-6642-BBDA-ED72BB515914}" srcOrd="0" destOrd="0" presId="urn:microsoft.com/office/officeart/2005/8/layout/hierarchy3"/>
    <dgm:cxn modelId="{694F93F6-1653-0D40-B69D-859D967B1B81}" type="presOf" srcId="{A235A993-BCA4-A44E-8819-6415FA4F2F33}" destId="{F93FF737-44BA-664F-A176-5DE157A79EA0}" srcOrd="1" destOrd="0" presId="urn:microsoft.com/office/officeart/2005/8/layout/hierarchy3"/>
    <dgm:cxn modelId="{45ED8BFB-7EA9-AE40-BC34-8E97B7BAF345}" type="presParOf" srcId="{1388F215-41EF-3244-82E3-4CBE673FC651}" destId="{239D4429-4C9E-B741-8B8E-DDF618641B64}" srcOrd="0" destOrd="0" presId="urn:microsoft.com/office/officeart/2005/8/layout/hierarchy3"/>
    <dgm:cxn modelId="{D1DB4B7A-A49E-BF45-9A0E-B2AFA7712D24}" type="presParOf" srcId="{239D4429-4C9E-B741-8B8E-DDF618641B64}" destId="{E85D05BF-8B60-A54E-B3BD-199D54E63C73}" srcOrd="0" destOrd="0" presId="urn:microsoft.com/office/officeart/2005/8/layout/hierarchy3"/>
    <dgm:cxn modelId="{C537DCA7-7D2F-BA4E-B231-9726853E9151}" type="presParOf" srcId="{E85D05BF-8B60-A54E-B3BD-199D54E63C73}" destId="{113425EF-71A2-E947-BFA8-B6BA9B57F7ED}" srcOrd="0" destOrd="0" presId="urn:microsoft.com/office/officeart/2005/8/layout/hierarchy3"/>
    <dgm:cxn modelId="{6281D276-F3AB-CF40-B875-EA0B9B919D90}" type="presParOf" srcId="{E85D05BF-8B60-A54E-B3BD-199D54E63C73}" destId="{F93FF737-44BA-664F-A176-5DE157A79EA0}" srcOrd="1" destOrd="0" presId="urn:microsoft.com/office/officeart/2005/8/layout/hierarchy3"/>
    <dgm:cxn modelId="{4CE208AE-ADBB-AF43-B1E8-C49F1A880ADB}" type="presParOf" srcId="{239D4429-4C9E-B741-8B8E-DDF618641B64}" destId="{8B6C39F0-9A13-D441-8D57-15F44C3A30E6}" srcOrd="1" destOrd="0" presId="urn:microsoft.com/office/officeart/2005/8/layout/hierarchy3"/>
    <dgm:cxn modelId="{18D10067-D39F-ED4D-8C34-0B4C5CEA21EF}" type="presParOf" srcId="{8B6C39F0-9A13-D441-8D57-15F44C3A30E6}" destId="{87E47C59-7A70-C244-A3E0-284390CC8538}" srcOrd="0" destOrd="0" presId="urn:microsoft.com/office/officeart/2005/8/layout/hierarchy3"/>
    <dgm:cxn modelId="{C83E87CB-B497-F54F-88E1-1352056743E7}" type="presParOf" srcId="{8B6C39F0-9A13-D441-8D57-15F44C3A30E6}" destId="{F62C3E22-EDB5-B341-9B88-262A91F1D68C}" srcOrd="1" destOrd="0" presId="urn:microsoft.com/office/officeart/2005/8/layout/hierarchy3"/>
    <dgm:cxn modelId="{DADF1798-C3E3-F649-AAFD-89D53A784EAA}" type="presParOf" srcId="{8B6C39F0-9A13-D441-8D57-15F44C3A30E6}" destId="{33DF6FC7-C1AF-E541-9A0B-E758F5DB3AC1}" srcOrd="2" destOrd="0" presId="urn:microsoft.com/office/officeart/2005/8/layout/hierarchy3"/>
    <dgm:cxn modelId="{390B043E-1CD5-A44C-B9DB-C2EBF22923AE}" type="presParOf" srcId="{8B6C39F0-9A13-D441-8D57-15F44C3A30E6}" destId="{36E4EA36-CE67-EB45-9EB2-38E2677EDBF7}" srcOrd="3" destOrd="0" presId="urn:microsoft.com/office/officeart/2005/8/layout/hierarchy3"/>
    <dgm:cxn modelId="{8463132B-F757-1949-865A-4A59227564DA}" type="presParOf" srcId="{8B6C39F0-9A13-D441-8D57-15F44C3A30E6}" destId="{26BEDC26-E1E7-6642-BBDA-ED72BB515914}" srcOrd="4" destOrd="0" presId="urn:microsoft.com/office/officeart/2005/8/layout/hierarchy3"/>
    <dgm:cxn modelId="{6C01548E-B1A9-904D-93E3-0745B136C90F}" type="presParOf" srcId="{8B6C39F0-9A13-D441-8D57-15F44C3A30E6}" destId="{C24237E1-6E2C-7F4C-B8BB-E47F177A3B1A}" srcOrd="5" destOrd="0" presId="urn:microsoft.com/office/officeart/2005/8/layout/hierarchy3"/>
    <dgm:cxn modelId="{DBA4E196-4A03-E546-83A9-1B3BEFE29280}" type="presParOf" srcId="{1388F215-41EF-3244-82E3-4CBE673FC651}" destId="{15B43EA2-651E-BD4F-8BBB-34A636FF6FE4}" srcOrd="1" destOrd="0" presId="urn:microsoft.com/office/officeart/2005/8/layout/hierarchy3"/>
    <dgm:cxn modelId="{AC73D126-19F5-1348-921E-B814ADA68F73}" type="presParOf" srcId="{15B43EA2-651E-BD4F-8BBB-34A636FF6FE4}" destId="{C81F31AA-3005-294F-B894-ADBFB7324E24}" srcOrd="0" destOrd="0" presId="urn:microsoft.com/office/officeart/2005/8/layout/hierarchy3"/>
    <dgm:cxn modelId="{A77750EB-EBB7-3048-8213-A4D90808B27F}" type="presParOf" srcId="{C81F31AA-3005-294F-B894-ADBFB7324E24}" destId="{BC052138-C109-5341-B314-E70D069401CB}" srcOrd="0" destOrd="0" presId="urn:microsoft.com/office/officeart/2005/8/layout/hierarchy3"/>
    <dgm:cxn modelId="{A5E1CC70-A8BA-0843-9A22-F6930AB431A8}" type="presParOf" srcId="{C81F31AA-3005-294F-B894-ADBFB7324E24}" destId="{8BC00390-A8F0-5E42-B83F-576D5D75FC9B}" srcOrd="1" destOrd="0" presId="urn:microsoft.com/office/officeart/2005/8/layout/hierarchy3"/>
    <dgm:cxn modelId="{7871B696-47E3-4E4F-B9D4-ECD7C25BB7D4}" type="presParOf" srcId="{15B43EA2-651E-BD4F-8BBB-34A636FF6FE4}" destId="{A3AFD369-B6D2-C246-B453-BC823F442060}" srcOrd="1" destOrd="0" presId="urn:microsoft.com/office/officeart/2005/8/layout/hierarchy3"/>
    <dgm:cxn modelId="{3F9075F6-29DE-5545-B8B7-4F1D28C8443B}" type="presParOf" srcId="{A3AFD369-B6D2-C246-B453-BC823F442060}" destId="{A8B9BB01-20D1-8946-9658-70F0BEFFEC3F}" srcOrd="0" destOrd="0" presId="urn:microsoft.com/office/officeart/2005/8/layout/hierarchy3"/>
    <dgm:cxn modelId="{F34CBC4A-E4FD-8E4E-BE90-DB41E851FE23}" type="presParOf" srcId="{A3AFD369-B6D2-C246-B453-BC823F442060}" destId="{A3305726-CCFB-884B-9B66-EE977C1FED0F}" srcOrd="1" destOrd="0" presId="urn:microsoft.com/office/officeart/2005/8/layout/hierarchy3"/>
    <dgm:cxn modelId="{9FC5FE13-5AF1-994B-956A-B0B678062690}" type="presParOf" srcId="{A3AFD369-B6D2-C246-B453-BC823F442060}" destId="{D823CE1C-5955-DD4B-A8F0-5DAD7F57A98E}" srcOrd="2" destOrd="0" presId="urn:microsoft.com/office/officeart/2005/8/layout/hierarchy3"/>
    <dgm:cxn modelId="{F0769D0B-33E7-CC44-A7DB-E6758C7131D4}" type="presParOf" srcId="{A3AFD369-B6D2-C246-B453-BC823F442060}" destId="{C367B84A-7E81-024D-B94B-26B4647A56C8}" srcOrd="3" destOrd="0" presId="urn:microsoft.com/office/officeart/2005/8/layout/hierarchy3"/>
    <dgm:cxn modelId="{4AF474F1-EE25-1F42-BBF2-8274F067D886}" type="presParOf" srcId="{1388F215-41EF-3244-82E3-4CBE673FC651}" destId="{169B1402-5E38-2E48-AB26-AD67225D366A}" srcOrd="2" destOrd="0" presId="urn:microsoft.com/office/officeart/2005/8/layout/hierarchy3"/>
    <dgm:cxn modelId="{58A69303-1863-8241-BEF9-2DAD07BE4973}" type="presParOf" srcId="{169B1402-5E38-2E48-AB26-AD67225D366A}" destId="{570192AB-F97A-D442-A58E-1F2F8F9B9803}" srcOrd="0" destOrd="0" presId="urn:microsoft.com/office/officeart/2005/8/layout/hierarchy3"/>
    <dgm:cxn modelId="{79140B01-3D01-F641-A3C4-E0A9B01586FF}" type="presParOf" srcId="{570192AB-F97A-D442-A58E-1F2F8F9B9803}" destId="{0FAD700C-F11E-9945-BFDB-19A99C29971E}" srcOrd="0" destOrd="0" presId="urn:microsoft.com/office/officeart/2005/8/layout/hierarchy3"/>
    <dgm:cxn modelId="{F2FCED11-321B-2041-BF3B-9F4E832F084D}" type="presParOf" srcId="{570192AB-F97A-D442-A58E-1F2F8F9B9803}" destId="{1AB66FCD-7D30-8E4D-97CF-B849939411DD}" srcOrd="1" destOrd="0" presId="urn:microsoft.com/office/officeart/2005/8/layout/hierarchy3"/>
    <dgm:cxn modelId="{845A8C02-6455-5C46-8CB4-EA2FD62D9436}" type="presParOf" srcId="{169B1402-5E38-2E48-AB26-AD67225D366A}" destId="{3447A841-3FEB-C446-BFFB-96596B4426C8}" srcOrd="1" destOrd="0" presId="urn:microsoft.com/office/officeart/2005/8/layout/hierarchy3"/>
    <dgm:cxn modelId="{6C802DDA-33E5-514F-A74B-02D01054BE5F}" type="presParOf" srcId="{3447A841-3FEB-C446-BFFB-96596B4426C8}" destId="{FE35F1DD-3F31-6F4B-9AC9-5C39E9DDEA4B}" srcOrd="0" destOrd="0" presId="urn:microsoft.com/office/officeart/2005/8/layout/hierarchy3"/>
    <dgm:cxn modelId="{95FA5763-3796-664B-8E14-A1445412A00F}" type="presParOf" srcId="{3447A841-3FEB-C446-BFFB-96596B4426C8}" destId="{E64FFEC9-2E28-3F4D-A4B3-B93147C2B98D}" srcOrd="1" destOrd="0" presId="urn:microsoft.com/office/officeart/2005/8/layout/hierarchy3"/>
    <dgm:cxn modelId="{C50CA651-BE61-2E46-89A4-46FD5B931E97}" type="presParOf" srcId="{3447A841-3FEB-C446-BFFB-96596B4426C8}" destId="{A5C44D50-D477-7046-BB6C-4AF7CCB7440D}" srcOrd="2" destOrd="0" presId="urn:microsoft.com/office/officeart/2005/8/layout/hierarchy3"/>
    <dgm:cxn modelId="{9A4F51BA-F9C9-B74E-8F73-8B0B9BB00571}" type="presParOf" srcId="{3447A841-3FEB-C446-BFFB-96596B4426C8}" destId="{8A99DADF-1A3A-1649-A2E3-FE53D8DC821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474EE-3E14-6640-8752-40E05D47D81B}">
      <dsp:nvSpPr>
        <dsp:cNvPr id="0" name=""/>
        <dsp:cNvSpPr/>
      </dsp:nvSpPr>
      <dsp:spPr>
        <a:xfrm>
          <a:off x="0" y="53711"/>
          <a:ext cx="6749139" cy="1428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Automated data collection tools, Database technology, Internet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/>
            <a:t>Tremendous amounts of data </a:t>
          </a:r>
        </a:p>
      </dsp:txBody>
      <dsp:txXfrm>
        <a:off x="1492638" y="53711"/>
        <a:ext cx="5256500" cy="1428106"/>
      </dsp:txXfrm>
    </dsp:sp>
    <dsp:sp modelId="{BCD78F64-2F3B-0344-9E6C-300A45995267}">
      <dsp:nvSpPr>
        <dsp:cNvPr id="0" name=""/>
        <dsp:cNvSpPr/>
      </dsp:nvSpPr>
      <dsp:spPr>
        <a:xfrm>
          <a:off x="142810" y="142810"/>
          <a:ext cx="1349827" cy="11424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0B1B9-4681-4647-824B-5EACA8E6A93E}">
      <dsp:nvSpPr>
        <dsp:cNvPr id="0" name=""/>
        <dsp:cNvSpPr/>
      </dsp:nvSpPr>
      <dsp:spPr>
        <a:xfrm>
          <a:off x="0" y="1560977"/>
          <a:ext cx="6749139" cy="1428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/>
            <a:t>Drowning in information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/>
            <a:t>Starving for knowledge! </a:t>
          </a:r>
        </a:p>
      </dsp:txBody>
      <dsp:txXfrm>
        <a:off x="1492638" y="1560977"/>
        <a:ext cx="5256500" cy="1428106"/>
      </dsp:txXfrm>
    </dsp:sp>
    <dsp:sp modelId="{0EB73E19-9159-3F47-9A82-F554A7A2EF23}">
      <dsp:nvSpPr>
        <dsp:cNvPr id="0" name=""/>
        <dsp:cNvSpPr/>
      </dsp:nvSpPr>
      <dsp:spPr>
        <a:xfrm>
          <a:off x="142810" y="1713727"/>
          <a:ext cx="1349827" cy="11424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197CD-875A-8D4D-9C54-5D4E0E584287}">
      <dsp:nvSpPr>
        <dsp:cNvPr id="0" name=""/>
        <dsp:cNvSpPr/>
      </dsp:nvSpPr>
      <dsp:spPr>
        <a:xfrm>
          <a:off x="0" y="3141833"/>
          <a:ext cx="6749139" cy="1428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Data quality, methodology, application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/>
            <a:t>Data-driven research!</a:t>
          </a:r>
          <a:endParaRPr lang="en-US" altLang="zh-TW" sz="2400" i="1" kern="1200" dirty="0"/>
        </a:p>
      </dsp:txBody>
      <dsp:txXfrm>
        <a:off x="1492638" y="3141833"/>
        <a:ext cx="5256500" cy="1428106"/>
      </dsp:txXfrm>
    </dsp:sp>
    <dsp:sp modelId="{0ADD4A2D-B743-5A4A-A9CC-DD14EC6FEFA6}">
      <dsp:nvSpPr>
        <dsp:cNvPr id="0" name=""/>
        <dsp:cNvSpPr/>
      </dsp:nvSpPr>
      <dsp:spPr>
        <a:xfrm>
          <a:off x="142810" y="3284644"/>
          <a:ext cx="1349827" cy="11424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39981-AC66-9747-AAA3-86760C8C0C8C}">
      <dsp:nvSpPr>
        <dsp:cNvPr id="0" name=""/>
        <dsp:cNvSpPr/>
      </dsp:nvSpPr>
      <dsp:spPr>
        <a:xfrm>
          <a:off x="3349079" y="1927343"/>
          <a:ext cx="2833836" cy="32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589"/>
              </a:lnTo>
              <a:lnTo>
                <a:pt x="2833836" y="163589"/>
              </a:lnTo>
              <a:lnTo>
                <a:pt x="2833836" y="3246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A2875D-E877-6C42-99E8-E92B148C4550}">
      <dsp:nvSpPr>
        <dsp:cNvPr id="0" name=""/>
        <dsp:cNvSpPr/>
      </dsp:nvSpPr>
      <dsp:spPr>
        <a:xfrm>
          <a:off x="3303359" y="1927343"/>
          <a:ext cx="91440" cy="3246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46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1E80E-0C8A-C348-A5E5-8D2659AAC236}">
      <dsp:nvSpPr>
        <dsp:cNvPr id="0" name=""/>
        <dsp:cNvSpPr/>
      </dsp:nvSpPr>
      <dsp:spPr>
        <a:xfrm>
          <a:off x="515242" y="1927343"/>
          <a:ext cx="2833836" cy="324603"/>
        </a:xfrm>
        <a:custGeom>
          <a:avLst/>
          <a:gdLst/>
          <a:ahLst/>
          <a:cxnLst/>
          <a:rect l="0" t="0" r="0" b="0"/>
          <a:pathLst>
            <a:path>
              <a:moveTo>
                <a:pt x="2833836" y="0"/>
              </a:moveTo>
              <a:lnTo>
                <a:pt x="2833836" y="163589"/>
              </a:lnTo>
              <a:lnTo>
                <a:pt x="0" y="163589"/>
              </a:lnTo>
              <a:lnTo>
                <a:pt x="0" y="3246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34EEF-4BEE-764E-AE1F-29C9FD424920}">
      <dsp:nvSpPr>
        <dsp:cNvPr id="0" name=""/>
        <dsp:cNvSpPr/>
      </dsp:nvSpPr>
      <dsp:spPr>
        <a:xfrm>
          <a:off x="2833836" y="896857"/>
          <a:ext cx="1030485" cy="10304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D6237-2555-D24A-8C79-A41CFB067A5E}">
      <dsp:nvSpPr>
        <dsp:cNvPr id="0" name=""/>
        <dsp:cNvSpPr/>
      </dsp:nvSpPr>
      <dsp:spPr>
        <a:xfrm>
          <a:off x="3864322" y="894280"/>
          <a:ext cx="1545728" cy="1030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TravisTorrent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Dataset</a:t>
          </a:r>
        </a:p>
      </dsp:txBody>
      <dsp:txXfrm>
        <a:off x="3864322" y="894280"/>
        <a:ext cx="1545728" cy="1030485"/>
      </dsp:txXfrm>
    </dsp:sp>
    <dsp:sp modelId="{F15D8E91-E1B6-0F41-B970-490DB711D192}">
      <dsp:nvSpPr>
        <dsp:cNvPr id="0" name=""/>
        <dsp:cNvSpPr/>
      </dsp:nvSpPr>
      <dsp:spPr>
        <a:xfrm>
          <a:off x="0" y="2251946"/>
          <a:ext cx="1030485" cy="103048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5705A-D824-D14C-AB30-760B5773466E}">
      <dsp:nvSpPr>
        <dsp:cNvPr id="0" name=""/>
        <dsp:cNvSpPr/>
      </dsp:nvSpPr>
      <dsp:spPr>
        <a:xfrm>
          <a:off x="1030485" y="2249369"/>
          <a:ext cx="1545728" cy="1030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GitHub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API</a:t>
          </a:r>
        </a:p>
      </dsp:txBody>
      <dsp:txXfrm>
        <a:off x="1030485" y="2249369"/>
        <a:ext cx="1545728" cy="1030485"/>
      </dsp:txXfrm>
    </dsp:sp>
    <dsp:sp modelId="{5A1B7ED0-CD32-5046-8C97-BF0C5EF28DF3}">
      <dsp:nvSpPr>
        <dsp:cNvPr id="0" name=""/>
        <dsp:cNvSpPr/>
      </dsp:nvSpPr>
      <dsp:spPr>
        <a:xfrm>
          <a:off x="2833836" y="2251946"/>
          <a:ext cx="1030485" cy="1030485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065" t="4584" r="8078" b="458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760BB-C615-BD48-A3A8-63B49E886516}">
      <dsp:nvSpPr>
        <dsp:cNvPr id="0" name=""/>
        <dsp:cNvSpPr/>
      </dsp:nvSpPr>
      <dsp:spPr>
        <a:xfrm>
          <a:off x="3864322" y="2249369"/>
          <a:ext cx="1545728" cy="1030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GHTorrent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Database</a:t>
          </a:r>
        </a:p>
      </dsp:txBody>
      <dsp:txXfrm>
        <a:off x="3864322" y="2249369"/>
        <a:ext cx="1545728" cy="1030485"/>
      </dsp:txXfrm>
    </dsp:sp>
    <dsp:sp modelId="{B7ABF3B2-9496-D140-990B-85A9B8C2135F}">
      <dsp:nvSpPr>
        <dsp:cNvPr id="0" name=""/>
        <dsp:cNvSpPr/>
      </dsp:nvSpPr>
      <dsp:spPr>
        <a:xfrm>
          <a:off x="5667672" y="2251946"/>
          <a:ext cx="1030485" cy="103048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620E1-009D-5F42-BFD3-09ED07F4C767}">
      <dsp:nvSpPr>
        <dsp:cNvPr id="0" name=""/>
        <dsp:cNvSpPr/>
      </dsp:nvSpPr>
      <dsp:spPr>
        <a:xfrm>
          <a:off x="6698158" y="2249369"/>
          <a:ext cx="1545728" cy="1030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Travis CI</a:t>
          </a:r>
        </a:p>
      </dsp:txBody>
      <dsp:txXfrm>
        <a:off x="6698158" y="2249369"/>
        <a:ext cx="1545728" cy="10304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D01CC-8495-7B42-9371-C0E7823EA0CD}">
      <dsp:nvSpPr>
        <dsp:cNvPr id="0" name=""/>
        <dsp:cNvSpPr/>
      </dsp:nvSpPr>
      <dsp:spPr>
        <a:xfrm>
          <a:off x="0" y="3293"/>
          <a:ext cx="2775911" cy="397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11M rows, 1200 projects </a:t>
          </a:r>
          <a:endParaRPr lang="en-US" sz="1800" kern="1200" dirty="0"/>
        </a:p>
      </dsp:txBody>
      <dsp:txXfrm>
        <a:off x="0" y="3293"/>
        <a:ext cx="2775911" cy="397398"/>
      </dsp:txXfrm>
    </dsp:sp>
    <dsp:sp modelId="{9017A4CD-15BA-1242-A200-A63896BB61B4}">
      <dsp:nvSpPr>
        <dsp:cNvPr id="0" name=""/>
        <dsp:cNvSpPr/>
      </dsp:nvSpPr>
      <dsp:spPr>
        <a:xfrm>
          <a:off x="0" y="400691"/>
          <a:ext cx="2775911" cy="1034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Popular: star &amp; watcher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Ruby or Java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non-fork, non-toy</a:t>
          </a:r>
        </a:p>
      </dsp:txBody>
      <dsp:txXfrm>
        <a:off x="0" y="400691"/>
        <a:ext cx="2775911" cy="10348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3F979-11D3-DC44-8CC5-CFF9374FA0FD}">
      <dsp:nvSpPr>
        <dsp:cNvPr id="0" name=""/>
        <dsp:cNvSpPr/>
      </dsp:nvSpPr>
      <dsp:spPr>
        <a:xfrm>
          <a:off x="0" y="1353594"/>
          <a:ext cx="5045887" cy="5437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Using CI is a known best practice …</a:t>
          </a:r>
        </a:p>
      </dsp:txBody>
      <dsp:txXfrm>
        <a:off x="26544" y="1380138"/>
        <a:ext cx="4992799" cy="490675"/>
      </dsp:txXfrm>
    </dsp:sp>
    <dsp:sp modelId="{66EC332B-0793-6446-915B-D5D3841EDDFE}">
      <dsp:nvSpPr>
        <dsp:cNvPr id="0" name=""/>
        <dsp:cNvSpPr/>
      </dsp:nvSpPr>
      <dsp:spPr>
        <a:xfrm>
          <a:off x="0" y="2010063"/>
          <a:ext cx="5045887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207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How long is a CI run helpful?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How many regression tests it reduces?  </a:t>
          </a:r>
        </a:p>
      </dsp:txBody>
      <dsp:txXfrm>
        <a:off x="0" y="2010063"/>
        <a:ext cx="5045887" cy="10764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E536D-3C28-724E-8188-20E4246AE38D}">
      <dsp:nvSpPr>
        <dsp:cNvPr id="0" name=""/>
        <dsp:cNvSpPr/>
      </dsp:nvSpPr>
      <dsp:spPr>
        <a:xfrm>
          <a:off x="140962" y="1106958"/>
          <a:ext cx="2053259" cy="676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Preprocessing</a:t>
          </a:r>
        </a:p>
      </dsp:txBody>
      <dsp:txXfrm>
        <a:off x="140962" y="1106958"/>
        <a:ext cx="2053259" cy="676642"/>
      </dsp:txXfrm>
    </dsp:sp>
    <dsp:sp modelId="{9857313C-5F21-BD4A-B561-9AD4F99AF217}">
      <dsp:nvSpPr>
        <dsp:cNvPr id="0" name=""/>
        <dsp:cNvSpPr/>
      </dsp:nvSpPr>
      <dsp:spPr>
        <a:xfrm>
          <a:off x="140962" y="2533763"/>
          <a:ext cx="2053259" cy="1267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Remove duplicates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Select features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Convert types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Cleanse</a:t>
          </a:r>
        </a:p>
      </dsp:txBody>
      <dsp:txXfrm>
        <a:off x="140962" y="2533763"/>
        <a:ext cx="2053259" cy="1267697"/>
      </dsp:txXfrm>
    </dsp:sp>
    <dsp:sp modelId="{913016CA-D9B6-584B-89C6-FBEF82C8D30D}">
      <dsp:nvSpPr>
        <dsp:cNvPr id="0" name=""/>
        <dsp:cNvSpPr/>
      </dsp:nvSpPr>
      <dsp:spPr>
        <a:xfrm>
          <a:off x="138629" y="901165"/>
          <a:ext cx="163327" cy="163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31DA8-0963-6E41-BCE8-4612B8075CAB}">
      <dsp:nvSpPr>
        <dsp:cNvPr id="0" name=""/>
        <dsp:cNvSpPr/>
      </dsp:nvSpPr>
      <dsp:spPr>
        <a:xfrm>
          <a:off x="252958" y="672507"/>
          <a:ext cx="163327" cy="163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4B115-FE33-AA43-B6D8-D69E47CF670A}">
      <dsp:nvSpPr>
        <dsp:cNvPr id="0" name=""/>
        <dsp:cNvSpPr/>
      </dsp:nvSpPr>
      <dsp:spPr>
        <a:xfrm>
          <a:off x="527348" y="718239"/>
          <a:ext cx="256657" cy="2566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DE320-7065-1E43-8A9C-6753003FDB46}">
      <dsp:nvSpPr>
        <dsp:cNvPr id="0" name=""/>
        <dsp:cNvSpPr/>
      </dsp:nvSpPr>
      <dsp:spPr>
        <a:xfrm>
          <a:off x="756006" y="466714"/>
          <a:ext cx="163327" cy="163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65849-D8C4-6340-A773-AFBB11B420AC}">
      <dsp:nvSpPr>
        <dsp:cNvPr id="0" name=""/>
        <dsp:cNvSpPr/>
      </dsp:nvSpPr>
      <dsp:spPr>
        <a:xfrm>
          <a:off x="1053262" y="375251"/>
          <a:ext cx="163327" cy="163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5BC5E-AC32-C347-A9C4-62BF3B72F4D0}">
      <dsp:nvSpPr>
        <dsp:cNvPr id="0" name=""/>
        <dsp:cNvSpPr/>
      </dsp:nvSpPr>
      <dsp:spPr>
        <a:xfrm>
          <a:off x="1419116" y="535312"/>
          <a:ext cx="163327" cy="163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557AA-9377-544E-AAB4-59A75DE56061}">
      <dsp:nvSpPr>
        <dsp:cNvPr id="0" name=""/>
        <dsp:cNvSpPr/>
      </dsp:nvSpPr>
      <dsp:spPr>
        <a:xfrm>
          <a:off x="1647774" y="649641"/>
          <a:ext cx="256657" cy="2566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736BD-8A5A-FD43-AE35-3FE5C4DB4809}">
      <dsp:nvSpPr>
        <dsp:cNvPr id="0" name=""/>
        <dsp:cNvSpPr/>
      </dsp:nvSpPr>
      <dsp:spPr>
        <a:xfrm>
          <a:off x="1967896" y="901165"/>
          <a:ext cx="163327" cy="163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8C4CD-A173-AE44-A543-343AD4729196}">
      <dsp:nvSpPr>
        <dsp:cNvPr id="0" name=""/>
        <dsp:cNvSpPr/>
      </dsp:nvSpPr>
      <dsp:spPr>
        <a:xfrm>
          <a:off x="2105091" y="1152690"/>
          <a:ext cx="163327" cy="163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6244E-ED85-394C-B97C-5306284C6498}">
      <dsp:nvSpPr>
        <dsp:cNvPr id="0" name=""/>
        <dsp:cNvSpPr/>
      </dsp:nvSpPr>
      <dsp:spPr>
        <a:xfrm>
          <a:off x="916067" y="672507"/>
          <a:ext cx="419984" cy="4199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03F76-F5C1-F74C-A84F-8FAA5EA44B65}">
      <dsp:nvSpPr>
        <dsp:cNvPr id="0" name=""/>
        <dsp:cNvSpPr/>
      </dsp:nvSpPr>
      <dsp:spPr>
        <a:xfrm>
          <a:off x="24300" y="1541409"/>
          <a:ext cx="163327" cy="163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0C247-CB85-FB44-B19B-DFF650EB47AE}">
      <dsp:nvSpPr>
        <dsp:cNvPr id="0" name=""/>
        <dsp:cNvSpPr/>
      </dsp:nvSpPr>
      <dsp:spPr>
        <a:xfrm>
          <a:off x="161495" y="1747201"/>
          <a:ext cx="256657" cy="2566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F3DFA-438A-8845-B935-93B99D1FBB35}">
      <dsp:nvSpPr>
        <dsp:cNvPr id="0" name=""/>
        <dsp:cNvSpPr/>
      </dsp:nvSpPr>
      <dsp:spPr>
        <a:xfrm>
          <a:off x="504482" y="1930128"/>
          <a:ext cx="373319" cy="3733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C8340-7111-8149-A194-BB46DDDEA6AA}">
      <dsp:nvSpPr>
        <dsp:cNvPr id="0" name=""/>
        <dsp:cNvSpPr/>
      </dsp:nvSpPr>
      <dsp:spPr>
        <a:xfrm>
          <a:off x="984665" y="2227384"/>
          <a:ext cx="163327" cy="163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8F0ED-520C-564A-9186-C015EC4A2838}">
      <dsp:nvSpPr>
        <dsp:cNvPr id="0" name=""/>
        <dsp:cNvSpPr/>
      </dsp:nvSpPr>
      <dsp:spPr>
        <a:xfrm>
          <a:off x="1076128" y="1930128"/>
          <a:ext cx="256657" cy="2566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6247-40BD-754C-B7B8-B0E262D39C11}">
      <dsp:nvSpPr>
        <dsp:cNvPr id="0" name=""/>
        <dsp:cNvSpPr/>
      </dsp:nvSpPr>
      <dsp:spPr>
        <a:xfrm>
          <a:off x="1304787" y="2250250"/>
          <a:ext cx="163327" cy="163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FAAF0-71BC-E049-9D97-822D332F2E44}">
      <dsp:nvSpPr>
        <dsp:cNvPr id="0" name=""/>
        <dsp:cNvSpPr/>
      </dsp:nvSpPr>
      <dsp:spPr>
        <a:xfrm>
          <a:off x="1510579" y="1884396"/>
          <a:ext cx="373319" cy="3733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B1EC5-D5EF-3249-9D24-D7683A87A165}">
      <dsp:nvSpPr>
        <dsp:cNvPr id="0" name=""/>
        <dsp:cNvSpPr/>
      </dsp:nvSpPr>
      <dsp:spPr>
        <a:xfrm>
          <a:off x="2013628" y="1792933"/>
          <a:ext cx="256657" cy="2566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FF768-B90F-614D-AA73-07A19CCDDE06}">
      <dsp:nvSpPr>
        <dsp:cNvPr id="0" name=""/>
        <dsp:cNvSpPr/>
      </dsp:nvSpPr>
      <dsp:spPr>
        <a:xfrm>
          <a:off x="2270285" y="717858"/>
          <a:ext cx="753766" cy="1439021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EF466-7250-454C-8C13-5B36A39E60A0}">
      <dsp:nvSpPr>
        <dsp:cNvPr id="0" name=""/>
        <dsp:cNvSpPr/>
      </dsp:nvSpPr>
      <dsp:spPr>
        <a:xfrm>
          <a:off x="3024051" y="718557"/>
          <a:ext cx="2055725" cy="1439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Analysis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Validation </a:t>
          </a:r>
        </a:p>
      </dsp:txBody>
      <dsp:txXfrm>
        <a:off x="3024051" y="718557"/>
        <a:ext cx="2055725" cy="1439008"/>
      </dsp:txXfrm>
    </dsp:sp>
    <dsp:sp modelId="{2F70F7AB-A782-414C-B22E-1F8A8EF4D7B2}">
      <dsp:nvSpPr>
        <dsp:cNvPr id="0" name=""/>
        <dsp:cNvSpPr/>
      </dsp:nvSpPr>
      <dsp:spPr>
        <a:xfrm>
          <a:off x="3197966" y="2566368"/>
          <a:ext cx="2055725" cy="1267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Clustering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Linear Regression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Principal Component Analysis (PCA) </a:t>
          </a:r>
        </a:p>
      </dsp:txBody>
      <dsp:txXfrm>
        <a:off x="3197966" y="2566368"/>
        <a:ext cx="2055725" cy="1267697"/>
      </dsp:txXfrm>
    </dsp:sp>
    <dsp:sp modelId="{79697286-AFEC-D840-BE6C-26A4AAF46A96}">
      <dsp:nvSpPr>
        <dsp:cNvPr id="0" name=""/>
        <dsp:cNvSpPr/>
      </dsp:nvSpPr>
      <dsp:spPr>
        <a:xfrm>
          <a:off x="5079777" y="717858"/>
          <a:ext cx="753766" cy="1439021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BED91-39CA-E74F-82C5-6396C3A74673}">
      <dsp:nvSpPr>
        <dsp:cNvPr id="0" name=""/>
        <dsp:cNvSpPr/>
      </dsp:nvSpPr>
      <dsp:spPr>
        <a:xfrm>
          <a:off x="6379719" y="615771"/>
          <a:ext cx="1747367" cy="17473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Useful Metrics</a:t>
          </a:r>
        </a:p>
      </dsp:txBody>
      <dsp:txXfrm>
        <a:off x="6635615" y="871667"/>
        <a:ext cx="1235575" cy="1235575"/>
      </dsp:txXfrm>
    </dsp:sp>
    <dsp:sp modelId="{E3D9ABB9-47F6-724E-99E7-D6EBE78509D2}">
      <dsp:nvSpPr>
        <dsp:cNvPr id="0" name=""/>
        <dsp:cNvSpPr/>
      </dsp:nvSpPr>
      <dsp:spPr>
        <a:xfrm>
          <a:off x="5857843" y="2488545"/>
          <a:ext cx="2839718" cy="1267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# of Revisions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# of Distinct Committers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# of Modified Lines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# of Previous Defects</a:t>
          </a:r>
        </a:p>
      </dsp:txBody>
      <dsp:txXfrm>
        <a:off x="5857843" y="2488545"/>
        <a:ext cx="2839718" cy="12676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F8BA4-623D-1C42-B856-1D2C098E52FB}">
      <dsp:nvSpPr>
        <dsp:cNvPr id="0" name=""/>
        <dsp:cNvSpPr/>
      </dsp:nvSpPr>
      <dsp:spPr>
        <a:xfrm>
          <a:off x="0" y="320631"/>
          <a:ext cx="5795755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815" tIns="374904" rIns="44981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No</a:t>
          </a:r>
          <a:r>
            <a:rPr lang="en-US" sz="1800" kern="1200" dirty="0"/>
            <a:t> “One size fits all”</a:t>
          </a:r>
          <a:r>
            <a:rPr lang="zh-TW" altLang="en-US" sz="1800" kern="1200" dirty="0"/>
            <a:t> </a:t>
          </a:r>
          <a:r>
            <a:rPr lang="en-US" altLang="zh-TW" sz="1800" kern="1200" dirty="0"/>
            <a:t>method</a:t>
          </a:r>
          <a:endParaRPr lang="en-US" sz="1800" kern="1200" dirty="0"/>
        </a:p>
      </dsp:txBody>
      <dsp:txXfrm>
        <a:off x="0" y="320631"/>
        <a:ext cx="5795755" cy="751275"/>
      </dsp:txXfrm>
    </dsp:sp>
    <dsp:sp modelId="{012B2F8E-952F-7943-A3E8-36467B9AC41D}">
      <dsp:nvSpPr>
        <dsp:cNvPr id="0" name=""/>
        <dsp:cNvSpPr/>
      </dsp:nvSpPr>
      <dsp:spPr>
        <a:xfrm>
          <a:off x="289787" y="54951"/>
          <a:ext cx="40570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346" tIns="0" rIns="15334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Conclusion</a:t>
          </a:r>
        </a:p>
      </dsp:txBody>
      <dsp:txXfrm>
        <a:off x="315726" y="80890"/>
        <a:ext cx="4005150" cy="479482"/>
      </dsp:txXfrm>
    </dsp:sp>
    <dsp:sp modelId="{14AC7437-FE9A-D542-A244-08C77BDD4AAE}">
      <dsp:nvSpPr>
        <dsp:cNvPr id="0" name=""/>
        <dsp:cNvSpPr/>
      </dsp:nvSpPr>
      <dsp:spPr>
        <a:xfrm>
          <a:off x="0" y="1434786"/>
          <a:ext cx="5795755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815" tIns="374904" rIns="44981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Cost evaluation in Big Data era (</a:t>
          </a:r>
          <a:r>
            <a:rPr lang="en-US" sz="1800" kern="1200" dirty="0">
              <a:solidFill>
                <a:schemeClr val="tx1"/>
              </a:solidFill>
            </a:rPr>
            <a:t>4V</a:t>
          </a:r>
          <a:r>
            <a:rPr lang="en-US" sz="1800" kern="1200" dirty="0"/>
            <a:t>)</a:t>
          </a:r>
        </a:p>
      </dsp:txBody>
      <dsp:txXfrm>
        <a:off x="0" y="1434786"/>
        <a:ext cx="5795755" cy="751275"/>
      </dsp:txXfrm>
    </dsp:sp>
    <dsp:sp modelId="{6027AB6E-2A1E-1E48-826D-74247A18D380}">
      <dsp:nvSpPr>
        <dsp:cNvPr id="0" name=""/>
        <dsp:cNvSpPr/>
      </dsp:nvSpPr>
      <dsp:spPr>
        <a:xfrm>
          <a:off x="289787" y="1169106"/>
          <a:ext cx="40570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346" tIns="0" rIns="15334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Challenges</a:t>
          </a:r>
        </a:p>
      </dsp:txBody>
      <dsp:txXfrm>
        <a:off x="315726" y="1195045"/>
        <a:ext cx="4005150" cy="479482"/>
      </dsp:txXfrm>
    </dsp:sp>
    <dsp:sp modelId="{C926F2CB-A163-BE42-B0CC-CBAEB117367D}">
      <dsp:nvSpPr>
        <dsp:cNvPr id="0" name=""/>
        <dsp:cNvSpPr/>
      </dsp:nvSpPr>
      <dsp:spPr>
        <a:xfrm>
          <a:off x="0" y="2548941"/>
          <a:ext cx="5795755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815" tIns="374904" rIns="44981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/>
            <a:t>extension</a:t>
          </a:r>
          <a:r>
            <a:rPr lang="en-US" sz="1800" kern="1200" dirty="0"/>
            <a:t> to</a:t>
          </a:r>
          <a:r>
            <a:rPr lang="zh-TW" altLang="en-US" sz="1800" kern="1200" dirty="0"/>
            <a:t> </a:t>
          </a:r>
          <a:r>
            <a:rPr lang="en-US" altLang="zh-TW" sz="1800" kern="1200" dirty="0"/>
            <a:t>more</a:t>
          </a:r>
          <a:r>
            <a:rPr lang="en-US" sz="1800" kern="1200" dirty="0"/>
            <a:t> </a:t>
          </a:r>
          <a:r>
            <a:rPr lang="en-US" altLang="zh-TW" sz="1800" kern="1200" dirty="0"/>
            <a:t>CI</a:t>
          </a:r>
          <a:r>
            <a:rPr lang="en-US" sz="1800" kern="1200" dirty="0"/>
            <a:t> </a:t>
          </a:r>
          <a:r>
            <a:rPr lang="en-US" altLang="zh-TW" sz="1800" kern="1200" dirty="0"/>
            <a:t>s</a:t>
          </a:r>
          <a:r>
            <a:rPr lang="en-US" sz="1800" kern="1200" dirty="0"/>
            <a:t>ourc</a:t>
          </a:r>
          <a:r>
            <a:rPr lang="en-US" altLang="zh-TW" sz="1800" kern="1200" dirty="0"/>
            <a:t>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new metrics/indicators/techniques/model</a:t>
          </a:r>
        </a:p>
      </dsp:txBody>
      <dsp:txXfrm>
        <a:off x="0" y="2548941"/>
        <a:ext cx="5795755" cy="1020600"/>
      </dsp:txXfrm>
    </dsp:sp>
    <dsp:sp modelId="{B717B42D-9382-2E45-812E-F3B7BBC33FC1}">
      <dsp:nvSpPr>
        <dsp:cNvPr id="0" name=""/>
        <dsp:cNvSpPr/>
      </dsp:nvSpPr>
      <dsp:spPr>
        <a:xfrm>
          <a:off x="289787" y="2283261"/>
          <a:ext cx="40570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346" tIns="0" rIns="15334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Future Work</a:t>
          </a:r>
        </a:p>
      </dsp:txBody>
      <dsp:txXfrm>
        <a:off x="315726" y="2309200"/>
        <a:ext cx="4005150" cy="4794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9189F-BA6C-B24F-8B82-A00041C53709}">
      <dsp:nvSpPr>
        <dsp:cNvPr id="0" name=""/>
        <dsp:cNvSpPr/>
      </dsp:nvSpPr>
      <dsp:spPr>
        <a:xfrm>
          <a:off x="914585" y="268881"/>
          <a:ext cx="1790418" cy="1790418"/>
        </a:xfrm>
        <a:prstGeom prst="blockArc">
          <a:avLst>
            <a:gd name="adj1" fmla="val 90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867BF-D337-DF4E-90DE-5F767A920BB1}">
      <dsp:nvSpPr>
        <dsp:cNvPr id="0" name=""/>
        <dsp:cNvSpPr/>
      </dsp:nvSpPr>
      <dsp:spPr>
        <a:xfrm>
          <a:off x="914585" y="268881"/>
          <a:ext cx="1790418" cy="1790418"/>
        </a:xfrm>
        <a:prstGeom prst="blockArc">
          <a:avLst>
            <a:gd name="adj1" fmla="val 1800000"/>
            <a:gd name="adj2" fmla="val 90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78E23-2766-5F48-BC5E-406DE74F0E26}">
      <dsp:nvSpPr>
        <dsp:cNvPr id="0" name=""/>
        <dsp:cNvSpPr/>
      </dsp:nvSpPr>
      <dsp:spPr>
        <a:xfrm>
          <a:off x="914585" y="268881"/>
          <a:ext cx="1790418" cy="1790418"/>
        </a:xfrm>
        <a:prstGeom prst="blockArc">
          <a:avLst>
            <a:gd name="adj1" fmla="val 16200000"/>
            <a:gd name="adj2" fmla="val 1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178FC-27A7-5B4F-9BC8-98B7891835FF}">
      <dsp:nvSpPr>
        <dsp:cNvPr id="0" name=""/>
        <dsp:cNvSpPr/>
      </dsp:nvSpPr>
      <dsp:spPr>
        <a:xfrm>
          <a:off x="1461315" y="815611"/>
          <a:ext cx="696959" cy="6969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Quality</a:t>
          </a:r>
        </a:p>
      </dsp:txBody>
      <dsp:txXfrm>
        <a:off x="1563382" y="917678"/>
        <a:ext cx="492825" cy="492825"/>
      </dsp:txXfrm>
    </dsp:sp>
    <dsp:sp modelId="{9961848F-DD70-0D4F-9AC3-E1C73DC74D41}">
      <dsp:nvSpPr>
        <dsp:cNvPr id="0" name=""/>
        <dsp:cNvSpPr/>
      </dsp:nvSpPr>
      <dsp:spPr>
        <a:xfrm>
          <a:off x="1521226" y="1090"/>
          <a:ext cx="577137" cy="5771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Type</a:t>
          </a:r>
        </a:p>
      </dsp:txBody>
      <dsp:txXfrm>
        <a:off x="1605746" y="85610"/>
        <a:ext cx="408097" cy="408097"/>
      </dsp:txXfrm>
    </dsp:sp>
    <dsp:sp modelId="{B0BD3D9A-1EC2-C84A-AAEA-4F2991B9EA67}">
      <dsp:nvSpPr>
        <dsp:cNvPr id="0" name=""/>
        <dsp:cNvSpPr/>
      </dsp:nvSpPr>
      <dsp:spPr>
        <a:xfrm>
          <a:off x="2278507" y="1312739"/>
          <a:ext cx="577137" cy="5771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Problem</a:t>
          </a:r>
          <a:endParaRPr lang="en-US" sz="900" kern="1200" dirty="0"/>
        </a:p>
      </dsp:txBody>
      <dsp:txXfrm>
        <a:off x="2363027" y="1397259"/>
        <a:ext cx="408097" cy="408097"/>
      </dsp:txXfrm>
    </dsp:sp>
    <dsp:sp modelId="{7689434B-9071-6A41-A826-F25324D7B026}">
      <dsp:nvSpPr>
        <dsp:cNvPr id="0" name=""/>
        <dsp:cNvSpPr/>
      </dsp:nvSpPr>
      <dsp:spPr>
        <a:xfrm>
          <a:off x="763945" y="1312366"/>
          <a:ext cx="577137" cy="577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Dimension</a:t>
          </a:r>
        </a:p>
      </dsp:txBody>
      <dsp:txXfrm>
        <a:off x="848465" y="1396995"/>
        <a:ext cx="408097" cy="4086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2C09C-93CC-4541-9E46-CA7E884934EB}">
      <dsp:nvSpPr>
        <dsp:cNvPr id="0" name=""/>
        <dsp:cNvSpPr/>
      </dsp:nvSpPr>
      <dsp:spPr>
        <a:xfrm>
          <a:off x="2963436" y="87035"/>
          <a:ext cx="1392633" cy="139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Define</a:t>
          </a:r>
        </a:p>
      </dsp:txBody>
      <dsp:txXfrm>
        <a:off x="2963436" y="87035"/>
        <a:ext cx="1392633" cy="1392633"/>
      </dsp:txXfrm>
    </dsp:sp>
    <dsp:sp modelId="{1E140E0D-0A27-6E46-A5DC-5A0BC2EF4C64}">
      <dsp:nvSpPr>
        <dsp:cNvPr id="0" name=""/>
        <dsp:cNvSpPr/>
      </dsp:nvSpPr>
      <dsp:spPr>
        <a:xfrm>
          <a:off x="507223" y="-1255"/>
          <a:ext cx="3937136" cy="3937136"/>
        </a:xfrm>
        <a:prstGeom prst="circularArrow">
          <a:avLst>
            <a:gd name="adj1" fmla="val 6897"/>
            <a:gd name="adj2" fmla="val 464989"/>
            <a:gd name="adj3" fmla="val 550944"/>
            <a:gd name="adj4" fmla="val 20584067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A2EC7-72CD-2B4A-B3F9-8F283CA44472}">
      <dsp:nvSpPr>
        <dsp:cNvPr id="0" name=""/>
        <dsp:cNvSpPr/>
      </dsp:nvSpPr>
      <dsp:spPr>
        <a:xfrm>
          <a:off x="2963436" y="2454957"/>
          <a:ext cx="1392633" cy="139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Measure</a:t>
          </a:r>
        </a:p>
      </dsp:txBody>
      <dsp:txXfrm>
        <a:off x="2963436" y="2454957"/>
        <a:ext cx="1392633" cy="1392633"/>
      </dsp:txXfrm>
    </dsp:sp>
    <dsp:sp modelId="{25D4A784-6CDF-2E42-AAB7-E2642E0BEFC3}">
      <dsp:nvSpPr>
        <dsp:cNvPr id="0" name=""/>
        <dsp:cNvSpPr/>
      </dsp:nvSpPr>
      <dsp:spPr>
        <a:xfrm>
          <a:off x="507223" y="-1255"/>
          <a:ext cx="3937136" cy="3937136"/>
        </a:xfrm>
        <a:prstGeom prst="circularArrow">
          <a:avLst>
            <a:gd name="adj1" fmla="val 6897"/>
            <a:gd name="adj2" fmla="val 464989"/>
            <a:gd name="adj3" fmla="val 5950944"/>
            <a:gd name="adj4" fmla="val 4384067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3078-1387-9444-BAC7-E7E7810F6AE3}">
      <dsp:nvSpPr>
        <dsp:cNvPr id="0" name=""/>
        <dsp:cNvSpPr/>
      </dsp:nvSpPr>
      <dsp:spPr>
        <a:xfrm>
          <a:off x="595514" y="2454957"/>
          <a:ext cx="1392633" cy="139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Analyze</a:t>
          </a:r>
        </a:p>
      </dsp:txBody>
      <dsp:txXfrm>
        <a:off x="595514" y="2454957"/>
        <a:ext cx="1392633" cy="1392633"/>
      </dsp:txXfrm>
    </dsp:sp>
    <dsp:sp modelId="{7CB0EC61-16FB-BC4F-A3C2-111E40260F9A}">
      <dsp:nvSpPr>
        <dsp:cNvPr id="0" name=""/>
        <dsp:cNvSpPr/>
      </dsp:nvSpPr>
      <dsp:spPr>
        <a:xfrm>
          <a:off x="507223" y="-1255"/>
          <a:ext cx="3937136" cy="3937136"/>
        </a:xfrm>
        <a:prstGeom prst="circularArrow">
          <a:avLst>
            <a:gd name="adj1" fmla="val 6897"/>
            <a:gd name="adj2" fmla="val 464989"/>
            <a:gd name="adj3" fmla="val 11350944"/>
            <a:gd name="adj4" fmla="val 9784067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F4E61-6E5A-C94B-AF3E-7566485669A8}">
      <dsp:nvSpPr>
        <dsp:cNvPr id="0" name=""/>
        <dsp:cNvSpPr/>
      </dsp:nvSpPr>
      <dsp:spPr>
        <a:xfrm>
          <a:off x="595514" y="87035"/>
          <a:ext cx="1392633" cy="139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Improve</a:t>
          </a:r>
        </a:p>
      </dsp:txBody>
      <dsp:txXfrm>
        <a:off x="595514" y="87035"/>
        <a:ext cx="1392633" cy="1392633"/>
      </dsp:txXfrm>
    </dsp:sp>
    <dsp:sp modelId="{36DC5B4C-6090-5B44-AAB5-E36BDB9C7BD0}">
      <dsp:nvSpPr>
        <dsp:cNvPr id="0" name=""/>
        <dsp:cNvSpPr/>
      </dsp:nvSpPr>
      <dsp:spPr>
        <a:xfrm>
          <a:off x="507223" y="-1255"/>
          <a:ext cx="3937136" cy="3937136"/>
        </a:xfrm>
        <a:prstGeom prst="circularArrow">
          <a:avLst>
            <a:gd name="adj1" fmla="val 6897"/>
            <a:gd name="adj2" fmla="val 464989"/>
            <a:gd name="adj3" fmla="val 16750944"/>
            <a:gd name="adj4" fmla="val 15184067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415A3-9D92-BC43-BD9B-00385CD00DED}">
      <dsp:nvSpPr>
        <dsp:cNvPr id="0" name=""/>
        <dsp:cNvSpPr/>
      </dsp:nvSpPr>
      <dsp:spPr>
        <a:xfrm>
          <a:off x="2517057" y="2320291"/>
          <a:ext cx="1861932" cy="18619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Quality Assessment</a:t>
          </a:r>
        </a:p>
      </dsp:txBody>
      <dsp:txXfrm>
        <a:off x="2789731" y="2592965"/>
        <a:ext cx="1316584" cy="1316584"/>
      </dsp:txXfrm>
    </dsp:sp>
    <dsp:sp modelId="{DA0E94C9-9884-0044-9C9B-C27FCB35C245}">
      <dsp:nvSpPr>
        <dsp:cNvPr id="0" name=""/>
        <dsp:cNvSpPr/>
      </dsp:nvSpPr>
      <dsp:spPr>
        <a:xfrm rot="12900000">
          <a:off x="1227507" y="1964324"/>
          <a:ext cx="1523020" cy="5306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AD12E-A1CB-1E45-915F-1B403A1CB784}">
      <dsp:nvSpPr>
        <dsp:cNvPr id="0" name=""/>
        <dsp:cNvSpPr/>
      </dsp:nvSpPr>
      <dsp:spPr>
        <a:xfrm>
          <a:off x="480806" y="1085331"/>
          <a:ext cx="1768836" cy="14150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Quality Fundamentals</a:t>
          </a:r>
        </a:p>
      </dsp:txBody>
      <dsp:txXfrm>
        <a:off x="522252" y="1126777"/>
        <a:ext cx="1685944" cy="1332176"/>
      </dsp:txXfrm>
    </dsp:sp>
    <dsp:sp modelId="{BF4A4B53-2E2C-FF4D-A9AA-39356BA5BFB3}">
      <dsp:nvSpPr>
        <dsp:cNvPr id="0" name=""/>
        <dsp:cNvSpPr/>
      </dsp:nvSpPr>
      <dsp:spPr>
        <a:xfrm rot="16200000">
          <a:off x="2686513" y="1204814"/>
          <a:ext cx="1523020" cy="5306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9B4A7-7AAD-0340-8AB5-2D8C3745647C}">
      <dsp:nvSpPr>
        <dsp:cNvPr id="0" name=""/>
        <dsp:cNvSpPr/>
      </dsp:nvSpPr>
      <dsp:spPr>
        <a:xfrm>
          <a:off x="2563605" y="1095"/>
          <a:ext cx="1768836" cy="14150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Assessment Methodologies Overview</a:t>
          </a:r>
        </a:p>
      </dsp:txBody>
      <dsp:txXfrm>
        <a:off x="2605051" y="42541"/>
        <a:ext cx="1685944" cy="1332176"/>
      </dsp:txXfrm>
    </dsp:sp>
    <dsp:sp modelId="{C2D3644E-F4FD-8C4A-9ABD-C77364125B33}">
      <dsp:nvSpPr>
        <dsp:cNvPr id="0" name=""/>
        <dsp:cNvSpPr/>
      </dsp:nvSpPr>
      <dsp:spPr>
        <a:xfrm rot="19491504">
          <a:off x="4144327" y="1970588"/>
          <a:ext cx="1492312" cy="5306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16DB6-B3A0-884F-ABA7-171741348EEC}">
      <dsp:nvSpPr>
        <dsp:cNvPr id="0" name=""/>
        <dsp:cNvSpPr/>
      </dsp:nvSpPr>
      <dsp:spPr>
        <a:xfrm>
          <a:off x="4616221" y="1098892"/>
          <a:ext cx="1768836" cy="14150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Application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TravisTorrent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Data set</a:t>
          </a:r>
        </a:p>
      </dsp:txBody>
      <dsp:txXfrm>
        <a:off x="4657667" y="1140338"/>
        <a:ext cx="1685944" cy="13321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9189F-BA6C-B24F-8B82-A00041C53709}">
      <dsp:nvSpPr>
        <dsp:cNvPr id="0" name=""/>
        <dsp:cNvSpPr/>
      </dsp:nvSpPr>
      <dsp:spPr>
        <a:xfrm>
          <a:off x="2402386" y="514484"/>
          <a:ext cx="3439114" cy="3439114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867BF-D337-DF4E-90DE-5F767A920BB1}">
      <dsp:nvSpPr>
        <dsp:cNvPr id="0" name=""/>
        <dsp:cNvSpPr/>
      </dsp:nvSpPr>
      <dsp:spPr>
        <a:xfrm>
          <a:off x="2402386" y="514484"/>
          <a:ext cx="3439114" cy="3439114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78E23-2766-5F48-BC5E-406DE74F0E26}">
      <dsp:nvSpPr>
        <dsp:cNvPr id="0" name=""/>
        <dsp:cNvSpPr/>
      </dsp:nvSpPr>
      <dsp:spPr>
        <a:xfrm>
          <a:off x="2402386" y="514484"/>
          <a:ext cx="3439114" cy="3439114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178FC-27A7-5B4F-9BC8-98B7891835FF}">
      <dsp:nvSpPr>
        <dsp:cNvPr id="0" name=""/>
        <dsp:cNvSpPr/>
      </dsp:nvSpPr>
      <dsp:spPr>
        <a:xfrm>
          <a:off x="3453305" y="1565403"/>
          <a:ext cx="1337275" cy="13372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Quality</a:t>
          </a:r>
        </a:p>
      </dsp:txBody>
      <dsp:txXfrm>
        <a:off x="3649144" y="1761242"/>
        <a:ext cx="945597" cy="945597"/>
      </dsp:txXfrm>
    </dsp:sp>
    <dsp:sp modelId="{9961848F-DD70-0D4F-9AC3-E1C73DC74D41}">
      <dsp:nvSpPr>
        <dsp:cNvPr id="0" name=""/>
        <dsp:cNvSpPr/>
      </dsp:nvSpPr>
      <dsp:spPr>
        <a:xfrm>
          <a:off x="3568258" y="664"/>
          <a:ext cx="1107369" cy="11073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Type</a:t>
          </a:r>
        </a:p>
      </dsp:txBody>
      <dsp:txXfrm>
        <a:off x="3730428" y="162834"/>
        <a:ext cx="783029" cy="783029"/>
      </dsp:txXfrm>
    </dsp:sp>
    <dsp:sp modelId="{B0BD3D9A-1EC2-C84A-AAEA-4F2991B9EA67}">
      <dsp:nvSpPr>
        <dsp:cNvPr id="0" name=""/>
        <dsp:cNvSpPr/>
      </dsp:nvSpPr>
      <dsp:spPr>
        <a:xfrm>
          <a:off x="5022914" y="2520202"/>
          <a:ext cx="1107369" cy="11073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Problem</a:t>
          </a:r>
          <a:endParaRPr lang="en-US" sz="1200" kern="1200" dirty="0"/>
        </a:p>
      </dsp:txBody>
      <dsp:txXfrm>
        <a:off x="5185084" y="2682372"/>
        <a:ext cx="783029" cy="783029"/>
      </dsp:txXfrm>
    </dsp:sp>
    <dsp:sp modelId="{7689434B-9071-6A41-A826-F25324D7B026}">
      <dsp:nvSpPr>
        <dsp:cNvPr id="0" name=""/>
        <dsp:cNvSpPr/>
      </dsp:nvSpPr>
      <dsp:spPr>
        <a:xfrm>
          <a:off x="2113602" y="2519488"/>
          <a:ext cx="1107369" cy="11087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Dimension</a:t>
          </a:r>
        </a:p>
      </dsp:txBody>
      <dsp:txXfrm>
        <a:off x="2275772" y="2681868"/>
        <a:ext cx="783029" cy="7840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319A1-C86E-FD44-8F61-53B9138BED28}">
      <dsp:nvSpPr>
        <dsp:cNvPr id="0" name=""/>
        <dsp:cNvSpPr/>
      </dsp:nvSpPr>
      <dsp:spPr>
        <a:xfrm>
          <a:off x="536998" y="236401"/>
          <a:ext cx="1315056" cy="111423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654D4-E75C-BF4F-A2EC-E91FB3CCE88A}">
      <dsp:nvSpPr>
        <dsp:cNvPr id="0" name=""/>
        <dsp:cNvSpPr/>
      </dsp:nvSpPr>
      <dsp:spPr>
        <a:xfrm>
          <a:off x="536998" y="23940"/>
          <a:ext cx="1315056" cy="191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structured</a:t>
          </a:r>
        </a:p>
      </dsp:txBody>
      <dsp:txXfrm>
        <a:off x="536998" y="23940"/>
        <a:ext cx="1315056" cy="191867"/>
      </dsp:txXfrm>
    </dsp:sp>
    <dsp:sp modelId="{065E594D-FD3C-F148-935A-82CE48077BDD}">
      <dsp:nvSpPr>
        <dsp:cNvPr id="0" name=""/>
        <dsp:cNvSpPr/>
      </dsp:nvSpPr>
      <dsp:spPr>
        <a:xfrm>
          <a:off x="2524573" y="236401"/>
          <a:ext cx="1315056" cy="111423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C53FF-F3AE-A447-99DF-2712D744172A}">
      <dsp:nvSpPr>
        <dsp:cNvPr id="0" name=""/>
        <dsp:cNvSpPr/>
      </dsp:nvSpPr>
      <dsp:spPr>
        <a:xfrm>
          <a:off x="2524573" y="23940"/>
          <a:ext cx="1315056" cy="191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unstructured</a:t>
          </a:r>
        </a:p>
      </dsp:txBody>
      <dsp:txXfrm>
        <a:off x="2524573" y="23940"/>
        <a:ext cx="1315056" cy="191867"/>
      </dsp:txXfrm>
    </dsp:sp>
    <dsp:sp modelId="{A6A57B00-50BB-6A47-AD8E-F591378F5966}">
      <dsp:nvSpPr>
        <dsp:cNvPr id="0" name=""/>
        <dsp:cNvSpPr/>
      </dsp:nvSpPr>
      <dsp:spPr>
        <a:xfrm>
          <a:off x="1530786" y="1739454"/>
          <a:ext cx="1315056" cy="1114239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C829A-9F2F-BE44-9790-5603132B9A08}">
      <dsp:nvSpPr>
        <dsp:cNvPr id="0" name=""/>
        <dsp:cNvSpPr/>
      </dsp:nvSpPr>
      <dsp:spPr>
        <a:xfrm>
          <a:off x="1530786" y="1526992"/>
          <a:ext cx="1315056" cy="191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semi-structured</a:t>
          </a:r>
        </a:p>
      </dsp:txBody>
      <dsp:txXfrm>
        <a:off x="1530786" y="1526992"/>
        <a:ext cx="1315056" cy="1918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6528F-6DB3-1043-A73F-E14DD8C4746F}">
      <dsp:nvSpPr>
        <dsp:cNvPr id="0" name=""/>
        <dsp:cNvSpPr/>
      </dsp:nvSpPr>
      <dsp:spPr>
        <a:xfrm>
          <a:off x="112227" y="0"/>
          <a:ext cx="2080300" cy="20803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788EE-2DED-4740-B208-A5742C29DBC6}">
      <dsp:nvSpPr>
        <dsp:cNvPr id="0" name=""/>
        <dsp:cNvSpPr/>
      </dsp:nvSpPr>
      <dsp:spPr>
        <a:xfrm>
          <a:off x="476623" y="249969"/>
          <a:ext cx="1352195" cy="49244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Dimension</a:t>
          </a:r>
        </a:p>
      </dsp:txBody>
      <dsp:txXfrm>
        <a:off x="500662" y="274008"/>
        <a:ext cx="1304117" cy="444368"/>
      </dsp:txXfrm>
    </dsp:sp>
    <dsp:sp modelId="{3F01F95C-39B8-AE4D-AABB-17D580161D7A}">
      <dsp:nvSpPr>
        <dsp:cNvPr id="0" name=""/>
        <dsp:cNvSpPr/>
      </dsp:nvSpPr>
      <dsp:spPr>
        <a:xfrm>
          <a:off x="476623" y="787641"/>
          <a:ext cx="1352195" cy="49244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Element</a:t>
          </a:r>
        </a:p>
      </dsp:txBody>
      <dsp:txXfrm>
        <a:off x="500662" y="811680"/>
        <a:ext cx="1304117" cy="444368"/>
      </dsp:txXfrm>
    </dsp:sp>
    <dsp:sp modelId="{CF14BFC2-080D-054C-BC73-2B3CA5C1AD88}">
      <dsp:nvSpPr>
        <dsp:cNvPr id="0" name=""/>
        <dsp:cNvSpPr/>
      </dsp:nvSpPr>
      <dsp:spPr>
        <a:xfrm>
          <a:off x="476623" y="1330940"/>
          <a:ext cx="1352195" cy="49244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Indicator</a:t>
          </a:r>
        </a:p>
      </dsp:txBody>
      <dsp:txXfrm>
        <a:off x="500662" y="1354979"/>
        <a:ext cx="1304117" cy="4443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0103C-0012-9D45-AF0B-830A04F8877F}">
      <dsp:nvSpPr>
        <dsp:cNvPr id="0" name=""/>
        <dsp:cNvSpPr/>
      </dsp:nvSpPr>
      <dsp:spPr>
        <a:xfrm rot="16200000">
          <a:off x="104438" y="-104438"/>
          <a:ext cx="1182978" cy="139185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Independent</a:t>
          </a:r>
          <a:endParaRPr lang="en-US" sz="1400" kern="1200" dirty="0"/>
        </a:p>
      </dsp:txBody>
      <dsp:txXfrm rot="5400000">
        <a:off x="0" y="0"/>
        <a:ext cx="1391856" cy="887233"/>
      </dsp:txXfrm>
    </dsp:sp>
    <dsp:sp modelId="{86BCECD2-3A3B-C945-A2DA-E37BAF36EB27}">
      <dsp:nvSpPr>
        <dsp:cNvPr id="0" name=""/>
        <dsp:cNvSpPr/>
      </dsp:nvSpPr>
      <dsp:spPr>
        <a:xfrm>
          <a:off x="1391856" y="2141"/>
          <a:ext cx="1391856" cy="118297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Dependent</a:t>
          </a:r>
          <a:endParaRPr lang="en-US" sz="1400" kern="1200" dirty="0"/>
        </a:p>
      </dsp:txBody>
      <dsp:txXfrm>
        <a:off x="1391856" y="2141"/>
        <a:ext cx="1391856" cy="887233"/>
      </dsp:txXfrm>
    </dsp:sp>
    <dsp:sp modelId="{275567B9-01CD-EA4E-BAD4-DD9031E253E9}">
      <dsp:nvSpPr>
        <dsp:cNvPr id="0" name=""/>
        <dsp:cNvSpPr/>
      </dsp:nvSpPr>
      <dsp:spPr>
        <a:xfrm rot="10800000">
          <a:off x="0" y="1182978"/>
          <a:ext cx="1391856" cy="118297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</a:t>
          </a:r>
        </a:p>
      </dsp:txBody>
      <dsp:txXfrm rot="10800000">
        <a:off x="0" y="1478723"/>
        <a:ext cx="1391856" cy="887233"/>
      </dsp:txXfrm>
    </dsp:sp>
    <dsp:sp modelId="{4C200804-A72D-554F-AB0A-4F893B28FC85}">
      <dsp:nvSpPr>
        <dsp:cNvPr id="0" name=""/>
        <dsp:cNvSpPr/>
      </dsp:nvSpPr>
      <dsp:spPr>
        <a:xfrm rot="5400000">
          <a:off x="1496294" y="1078539"/>
          <a:ext cx="1182978" cy="139185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</a:t>
          </a:r>
        </a:p>
      </dsp:txBody>
      <dsp:txXfrm rot="-5400000">
        <a:off x="1391856" y="1478723"/>
        <a:ext cx="1391856" cy="887233"/>
      </dsp:txXfrm>
    </dsp:sp>
    <dsp:sp modelId="{BFB05BC1-A6BA-924F-9328-A9FF8AB63EA5}">
      <dsp:nvSpPr>
        <dsp:cNvPr id="0" name=""/>
        <dsp:cNvSpPr/>
      </dsp:nvSpPr>
      <dsp:spPr>
        <a:xfrm>
          <a:off x="578167" y="887233"/>
          <a:ext cx="1627377" cy="591489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Context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Perspective</a:t>
          </a:r>
        </a:p>
      </dsp:txBody>
      <dsp:txXfrm>
        <a:off x="607041" y="916107"/>
        <a:ext cx="1569629" cy="5337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DC57C-CEFD-3944-BEEB-E5FDFF2689BF}">
      <dsp:nvSpPr>
        <dsp:cNvPr id="0" name=""/>
        <dsp:cNvSpPr/>
      </dsp:nvSpPr>
      <dsp:spPr>
        <a:xfrm>
          <a:off x="4701" y="1362347"/>
          <a:ext cx="1410918" cy="705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Availability</a:t>
          </a:r>
        </a:p>
      </dsp:txBody>
      <dsp:txXfrm>
        <a:off x="25363" y="1383009"/>
        <a:ext cx="1369594" cy="664135"/>
      </dsp:txXfrm>
    </dsp:sp>
    <dsp:sp modelId="{090C936F-2743-C443-940C-76CA7D673945}">
      <dsp:nvSpPr>
        <dsp:cNvPr id="0" name=""/>
        <dsp:cNvSpPr/>
      </dsp:nvSpPr>
      <dsp:spPr>
        <a:xfrm>
          <a:off x="145793" y="2067806"/>
          <a:ext cx="141091" cy="341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131"/>
              </a:lnTo>
              <a:lnTo>
                <a:pt x="141091" y="3411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139F2-D84B-C548-81DA-66D47ADAC28A}">
      <dsp:nvSpPr>
        <dsp:cNvPr id="0" name=""/>
        <dsp:cNvSpPr/>
      </dsp:nvSpPr>
      <dsp:spPr>
        <a:xfrm>
          <a:off x="286885" y="2244171"/>
          <a:ext cx="1400657" cy="329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Accessibility</a:t>
          </a:r>
          <a:endParaRPr lang="en-US" sz="1400" b="1" kern="1200" dirty="0"/>
        </a:p>
      </dsp:txBody>
      <dsp:txXfrm>
        <a:off x="296537" y="2253823"/>
        <a:ext cx="1381353" cy="310230"/>
      </dsp:txXfrm>
    </dsp:sp>
    <dsp:sp modelId="{2F2CEE82-47D6-BC4C-BB9D-848C8CECE91C}">
      <dsp:nvSpPr>
        <dsp:cNvPr id="0" name=""/>
        <dsp:cNvSpPr/>
      </dsp:nvSpPr>
      <dsp:spPr>
        <a:xfrm>
          <a:off x="145793" y="2067806"/>
          <a:ext cx="141091" cy="862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2473"/>
              </a:lnTo>
              <a:lnTo>
                <a:pt x="141091" y="8624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63602-A377-C945-BF7C-C33C8978B289}">
      <dsp:nvSpPr>
        <dsp:cNvPr id="0" name=""/>
        <dsp:cNvSpPr/>
      </dsp:nvSpPr>
      <dsp:spPr>
        <a:xfrm>
          <a:off x="286885" y="2750070"/>
          <a:ext cx="1250242" cy="3604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Timeliness</a:t>
          </a:r>
          <a:endParaRPr lang="en-US" sz="1400" b="1" kern="1200" dirty="0"/>
        </a:p>
      </dsp:txBody>
      <dsp:txXfrm>
        <a:off x="297441" y="2760626"/>
        <a:ext cx="1229130" cy="339307"/>
      </dsp:txXfrm>
    </dsp:sp>
    <dsp:sp modelId="{E419D162-4090-D94F-BCBA-F8EFB5632835}">
      <dsp:nvSpPr>
        <dsp:cNvPr id="0" name=""/>
        <dsp:cNvSpPr/>
      </dsp:nvSpPr>
      <dsp:spPr>
        <a:xfrm>
          <a:off x="1768349" y="1362347"/>
          <a:ext cx="1410918" cy="705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Usability</a:t>
          </a:r>
        </a:p>
      </dsp:txBody>
      <dsp:txXfrm>
        <a:off x="1789011" y="1383009"/>
        <a:ext cx="1369594" cy="664135"/>
      </dsp:txXfrm>
    </dsp:sp>
    <dsp:sp modelId="{42298092-ED7C-B84B-8CAB-7347ACA76ED6}">
      <dsp:nvSpPr>
        <dsp:cNvPr id="0" name=""/>
        <dsp:cNvSpPr/>
      </dsp:nvSpPr>
      <dsp:spPr>
        <a:xfrm>
          <a:off x="1909441" y="2067806"/>
          <a:ext cx="141091" cy="3250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089"/>
              </a:lnTo>
              <a:lnTo>
                <a:pt x="141091" y="3250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2F9A4-CD96-FB43-AD65-BF0DB998EDA6}">
      <dsp:nvSpPr>
        <dsp:cNvPr id="0" name=""/>
        <dsp:cNvSpPr/>
      </dsp:nvSpPr>
      <dsp:spPr>
        <a:xfrm>
          <a:off x="2050533" y="2244171"/>
          <a:ext cx="1128734" cy="297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Credibility</a:t>
          </a:r>
        </a:p>
      </dsp:txBody>
      <dsp:txXfrm>
        <a:off x="2059245" y="2252883"/>
        <a:ext cx="1111310" cy="280025"/>
      </dsp:txXfrm>
    </dsp:sp>
    <dsp:sp modelId="{125921D4-B06F-EE41-A56E-4CF4979B8F47}">
      <dsp:nvSpPr>
        <dsp:cNvPr id="0" name=""/>
        <dsp:cNvSpPr/>
      </dsp:nvSpPr>
      <dsp:spPr>
        <a:xfrm>
          <a:off x="3531997" y="1362347"/>
          <a:ext cx="1410918" cy="705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Reliability</a:t>
          </a:r>
        </a:p>
      </dsp:txBody>
      <dsp:txXfrm>
        <a:off x="3552659" y="1383009"/>
        <a:ext cx="1369594" cy="664135"/>
      </dsp:txXfrm>
    </dsp:sp>
    <dsp:sp modelId="{01AE5F57-3061-464F-A318-70A211278F84}">
      <dsp:nvSpPr>
        <dsp:cNvPr id="0" name=""/>
        <dsp:cNvSpPr/>
      </dsp:nvSpPr>
      <dsp:spPr>
        <a:xfrm>
          <a:off x="3673088" y="2067806"/>
          <a:ext cx="141091" cy="31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199"/>
              </a:lnTo>
              <a:lnTo>
                <a:pt x="141091" y="315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0F59C-E302-7040-A16A-6C5A15B62D09}">
      <dsp:nvSpPr>
        <dsp:cNvPr id="0" name=""/>
        <dsp:cNvSpPr/>
      </dsp:nvSpPr>
      <dsp:spPr>
        <a:xfrm>
          <a:off x="3814180" y="2244171"/>
          <a:ext cx="1128734" cy="27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Accuracy</a:t>
          </a:r>
        </a:p>
      </dsp:txBody>
      <dsp:txXfrm>
        <a:off x="3822313" y="2252304"/>
        <a:ext cx="1112468" cy="261402"/>
      </dsp:txXfrm>
    </dsp:sp>
    <dsp:sp modelId="{95381260-FAFE-A841-8D62-FD98CF410420}">
      <dsp:nvSpPr>
        <dsp:cNvPr id="0" name=""/>
        <dsp:cNvSpPr/>
      </dsp:nvSpPr>
      <dsp:spPr>
        <a:xfrm>
          <a:off x="3673088" y="2067806"/>
          <a:ext cx="141091" cy="786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269"/>
              </a:lnTo>
              <a:lnTo>
                <a:pt x="141091" y="7862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C27FF-4E39-3249-BFC9-C3628190CAE5}">
      <dsp:nvSpPr>
        <dsp:cNvPr id="0" name=""/>
        <dsp:cNvSpPr/>
      </dsp:nvSpPr>
      <dsp:spPr>
        <a:xfrm>
          <a:off x="3814180" y="2698205"/>
          <a:ext cx="1402870" cy="3117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Consistency</a:t>
          </a:r>
          <a:endParaRPr lang="en-US" sz="1400" b="1" kern="1200" dirty="0"/>
        </a:p>
      </dsp:txBody>
      <dsp:txXfrm>
        <a:off x="3823311" y="2707336"/>
        <a:ext cx="1384608" cy="293480"/>
      </dsp:txXfrm>
    </dsp:sp>
    <dsp:sp modelId="{5D548ECD-EFE1-9348-9540-6566FB3A2D50}">
      <dsp:nvSpPr>
        <dsp:cNvPr id="0" name=""/>
        <dsp:cNvSpPr/>
      </dsp:nvSpPr>
      <dsp:spPr>
        <a:xfrm>
          <a:off x="3673088" y="2067806"/>
          <a:ext cx="141091" cy="1271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166"/>
              </a:lnTo>
              <a:lnTo>
                <a:pt x="141091" y="12711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85639-3DDA-794E-A381-EB3EF27FCDCE}">
      <dsp:nvSpPr>
        <dsp:cNvPr id="0" name=""/>
        <dsp:cNvSpPr/>
      </dsp:nvSpPr>
      <dsp:spPr>
        <a:xfrm>
          <a:off x="3814180" y="3186312"/>
          <a:ext cx="1544266" cy="3053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Completeness</a:t>
          </a:r>
          <a:endParaRPr lang="en-US" sz="1400" b="1" kern="1200" dirty="0"/>
        </a:p>
      </dsp:txBody>
      <dsp:txXfrm>
        <a:off x="3823123" y="3195255"/>
        <a:ext cx="1526380" cy="287436"/>
      </dsp:txXfrm>
    </dsp:sp>
    <dsp:sp modelId="{47963A0A-E186-D645-B827-8A054CB44611}">
      <dsp:nvSpPr>
        <dsp:cNvPr id="0" name=""/>
        <dsp:cNvSpPr/>
      </dsp:nvSpPr>
      <dsp:spPr>
        <a:xfrm>
          <a:off x="3673088" y="2067806"/>
          <a:ext cx="141091" cy="1744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4519"/>
              </a:lnTo>
              <a:lnTo>
                <a:pt x="141091" y="17445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98C53A-F324-034D-BFA5-77A29860D877}">
      <dsp:nvSpPr>
        <dsp:cNvPr id="0" name=""/>
        <dsp:cNvSpPr/>
      </dsp:nvSpPr>
      <dsp:spPr>
        <a:xfrm>
          <a:off x="3814180" y="3667999"/>
          <a:ext cx="1429214" cy="2886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Integrity</a:t>
          </a:r>
          <a:endParaRPr lang="en-US" sz="1200" b="1" kern="1200" dirty="0"/>
        </a:p>
      </dsp:txBody>
      <dsp:txXfrm>
        <a:off x="3822634" y="3676453"/>
        <a:ext cx="1412306" cy="271744"/>
      </dsp:txXfrm>
    </dsp:sp>
    <dsp:sp modelId="{A321ECC7-D7E4-5447-AB5D-D6A9FE4436C0}">
      <dsp:nvSpPr>
        <dsp:cNvPr id="0" name=""/>
        <dsp:cNvSpPr/>
      </dsp:nvSpPr>
      <dsp:spPr>
        <a:xfrm>
          <a:off x="5295644" y="1362347"/>
          <a:ext cx="1410918" cy="705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Relevance</a:t>
          </a:r>
        </a:p>
      </dsp:txBody>
      <dsp:txXfrm>
        <a:off x="5316306" y="1383009"/>
        <a:ext cx="1369594" cy="664135"/>
      </dsp:txXfrm>
    </dsp:sp>
    <dsp:sp modelId="{7CBD3BE0-9BD0-4E4D-A4A1-714808EF3732}">
      <dsp:nvSpPr>
        <dsp:cNvPr id="0" name=""/>
        <dsp:cNvSpPr/>
      </dsp:nvSpPr>
      <dsp:spPr>
        <a:xfrm>
          <a:off x="5436736" y="2067806"/>
          <a:ext cx="141091" cy="365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191"/>
              </a:lnTo>
              <a:lnTo>
                <a:pt x="141091" y="3651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EEE925-0102-F342-9FBB-36FF4F33F56F}">
      <dsp:nvSpPr>
        <dsp:cNvPr id="0" name=""/>
        <dsp:cNvSpPr/>
      </dsp:nvSpPr>
      <dsp:spPr>
        <a:xfrm>
          <a:off x="5577828" y="2244171"/>
          <a:ext cx="1128734" cy="377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Fitness</a:t>
          </a:r>
          <a:endParaRPr lang="en-US" sz="1800" b="1" kern="1200" dirty="0"/>
        </a:p>
      </dsp:txBody>
      <dsp:txXfrm>
        <a:off x="5588889" y="2255232"/>
        <a:ext cx="1106612" cy="355531"/>
      </dsp:txXfrm>
    </dsp:sp>
    <dsp:sp modelId="{4CAC5F45-3158-6749-A177-65747AA31638}">
      <dsp:nvSpPr>
        <dsp:cNvPr id="0" name=""/>
        <dsp:cNvSpPr/>
      </dsp:nvSpPr>
      <dsp:spPr>
        <a:xfrm>
          <a:off x="7059292" y="1362347"/>
          <a:ext cx="1410918" cy="705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Presentation Quality </a:t>
          </a:r>
        </a:p>
      </dsp:txBody>
      <dsp:txXfrm>
        <a:off x="7079954" y="1383009"/>
        <a:ext cx="1369594" cy="664135"/>
      </dsp:txXfrm>
    </dsp:sp>
    <dsp:sp modelId="{15639AFC-4E8E-C44E-9C57-34B8CA5203F2}">
      <dsp:nvSpPr>
        <dsp:cNvPr id="0" name=""/>
        <dsp:cNvSpPr/>
      </dsp:nvSpPr>
      <dsp:spPr>
        <a:xfrm>
          <a:off x="7200384" y="2067806"/>
          <a:ext cx="141091" cy="333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110"/>
              </a:lnTo>
              <a:lnTo>
                <a:pt x="141091" y="3331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23BE5-DBB6-F14C-8101-4B4BBD753813}">
      <dsp:nvSpPr>
        <dsp:cNvPr id="0" name=""/>
        <dsp:cNvSpPr/>
      </dsp:nvSpPr>
      <dsp:spPr>
        <a:xfrm>
          <a:off x="7341475" y="2244171"/>
          <a:ext cx="1279375" cy="313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Readability</a:t>
          </a:r>
          <a:endParaRPr lang="en-US" sz="1400" b="1" kern="1200" dirty="0"/>
        </a:p>
      </dsp:txBody>
      <dsp:txXfrm>
        <a:off x="7350657" y="2253353"/>
        <a:ext cx="1261011" cy="2951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2C09C-93CC-4541-9E46-CA7E884934EB}">
      <dsp:nvSpPr>
        <dsp:cNvPr id="0" name=""/>
        <dsp:cNvSpPr/>
      </dsp:nvSpPr>
      <dsp:spPr>
        <a:xfrm>
          <a:off x="2227741" y="74876"/>
          <a:ext cx="1192140" cy="1192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Define</a:t>
          </a:r>
        </a:p>
      </dsp:txBody>
      <dsp:txXfrm>
        <a:off x="2227741" y="74876"/>
        <a:ext cx="1192140" cy="1192140"/>
      </dsp:txXfrm>
    </dsp:sp>
    <dsp:sp modelId="{1E140E0D-0A27-6E46-A5DC-5A0BC2EF4C64}">
      <dsp:nvSpPr>
        <dsp:cNvPr id="0" name=""/>
        <dsp:cNvSpPr/>
      </dsp:nvSpPr>
      <dsp:spPr>
        <a:xfrm>
          <a:off x="127322" y="-328"/>
          <a:ext cx="3367764" cy="3367764"/>
        </a:xfrm>
        <a:prstGeom prst="circularArrow">
          <a:avLst>
            <a:gd name="adj1" fmla="val 6903"/>
            <a:gd name="adj2" fmla="val 465404"/>
            <a:gd name="adj3" fmla="val 549195"/>
            <a:gd name="adj4" fmla="val 20585401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A2EC7-72CD-2B4A-B3F9-8F283CA44472}">
      <dsp:nvSpPr>
        <dsp:cNvPr id="0" name=""/>
        <dsp:cNvSpPr/>
      </dsp:nvSpPr>
      <dsp:spPr>
        <a:xfrm>
          <a:off x="2227741" y="2100090"/>
          <a:ext cx="1192140" cy="1192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Measure</a:t>
          </a:r>
        </a:p>
      </dsp:txBody>
      <dsp:txXfrm>
        <a:off x="2227741" y="2100090"/>
        <a:ext cx="1192140" cy="1192140"/>
      </dsp:txXfrm>
    </dsp:sp>
    <dsp:sp modelId="{25D4A784-6CDF-2E42-AAB7-E2642E0BEFC3}">
      <dsp:nvSpPr>
        <dsp:cNvPr id="0" name=""/>
        <dsp:cNvSpPr/>
      </dsp:nvSpPr>
      <dsp:spPr>
        <a:xfrm>
          <a:off x="127322" y="-328"/>
          <a:ext cx="3367764" cy="3367764"/>
        </a:xfrm>
        <a:prstGeom prst="circularArrow">
          <a:avLst>
            <a:gd name="adj1" fmla="val 6903"/>
            <a:gd name="adj2" fmla="val 465404"/>
            <a:gd name="adj3" fmla="val 5949195"/>
            <a:gd name="adj4" fmla="val 4385401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3078-1387-9444-BAC7-E7E7810F6AE3}">
      <dsp:nvSpPr>
        <dsp:cNvPr id="0" name=""/>
        <dsp:cNvSpPr/>
      </dsp:nvSpPr>
      <dsp:spPr>
        <a:xfrm>
          <a:off x="202527" y="2100090"/>
          <a:ext cx="1192140" cy="1192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Analyze</a:t>
          </a:r>
        </a:p>
      </dsp:txBody>
      <dsp:txXfrm>
        <a:off x="202527" y="2100090"/>
        <a:ext cx="1192140" cy="1192140"/>
      </dsp:txXfrm>
    </dsp:sp>
    <dsp:sp modelId="{7CB0EC61-16FB-BC4F-A3C2-111E40260F9A}">
      <dsp:nvSpPr>
        <dsp:cNvPr id="0" name=""/>
        <dsp:cNvSpPr/>
      </dsp:nvSpPr>
      <dsp:spPr>
        <a:xfrm>
          <a:off x="127322" y="-328"/>
          <a:ext cx="3367764" cy="3367764"/>
        </a:xfrm>
        <a:prstGeom prst="circularArrow">
          <a:avLst>
            <a:gd name="adj1" fmla="val 6903"/>
            <a:gd name="adj2" fmla="val 465404"/>
            <a:gd name="adj3" fmla="val 11349195"/>
            <a:gd name="adj4" fmla="val 9785401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F4E61-6E5A-C94B-AF3E-7566485669A8}">
      <dsp:nvSpPr>
        <dsp:cNvPr id="0" name=""/>
        <dsp:cNvSpPr/>
      </dsp:nvSpPr>
      <dsp:spPr>
        <a:xfrm>
          <a:off x="202527" y="74876"/>
          <a:ext cx="1192140" cy="1192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</a:t>
          </a:r>
        </a:p>
      </dsp:txBody>
      <dsp:txXfrm>
        <a:off x="202527" y="74876"/>
        <a:ext cx="1192140" cy="1192140"/>
      </dsp:txXfrm>
    </dsp:sp>
    <dsp:sp modelId="{36DC5B4C-6090-5B44-AAB5-E36BDB9C7BD0}">
      <dsp:nvSpPr>
        <dsp:cNvPr id="0" name=""/>
        <dsp:cNvSpPr/>
      </dsp:nvSpPr>
      <dsp:spPr>
        <a:xfrm>
          <a:off x="127322" y="-328"/>
          <a:ext cx="3367764" cy="3367764"/>
        </a:xfrm>
        <a:prstGeom prst="circularArrow">
          <a:avLst>
            <a:gd name="adj1" fmla="val 6903"/>
            <a:gd name="adj2" fmla="val 465404"/>
            <a:gd name="adj3" fmla="val 16749195"/>
            <a:gd name="adj4" fmla="val 15185401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425EF-71A2-E947-BFA8-B6BA9B57F7ED}">
      <dsp:nvSpPr>
        <dsp:cNvPr id="0" name=""/>
        <dsp:cNvSpPr/>
      </dsp:nvSpPr>
      <dsp:spPr>
        <a:xfrm>
          <a:off x="499318" y="85"/>
          <a:ext cx="1630560" cy="815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Phases</a:t>
          </a:r>
        </a:p>
      </dsp:txBody>
      <dsp:txXfrm>
        <a:off x="523197" y="23964"/>
        <a:ext cx="1582802" cy="767522"/>
      </dsp:txXfrm>
    </dsp:sp>
    <dsp:sp modelId="{87E47C59-7A70-C244-A3E0-284390CC8538}">
      <dsp:nvSpPr>
        <dsp:cNvPr id="0" name=""/>
        <dsp:cNvSpPr/>
      </dsp:nvSpPr>
      <dsp:spPr>
        <a:xfrm>
          <a:off x="662374" y="815366"/>
          <a:ext cx="163056" cy="611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1460"/>
              </a:lnTo>
              <a:lnTo>
                <a:pt x="163056" y="6114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2C3E22-EDB5-B341-9B88-262A91F1D68C}">
      <dsp:nvSpPr>
        <dsp:cNvPr id="0" name=""/>
        <dsp:cNvSpPr/>
      </dsp:nvSpPr>
      <dsp:spPr>
        <a:xfrm>
          <a:off x="825430" y="1019186"/>
          <a:ext cx="1304448" cy="815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State Reconstruct</a:t>
          </a:r>
        </a:p>
      </dsp:txBody>
      <dsp:txXfrm>
        <a:off x="849309" y="1043065"/>
        <a:ext cx="1256690" cy="767522"/>
      </dsp:txXfrm>
    </dsp:sp>
    <dsp:sp modelId="{33DF6FC7-C1AF-E541-9A0B-E758F5DB3AC1}">
      <dsp:nvSpPr>
        <dsp:cNvPr id="0" name=""/>
        <dsp:cNvSpPr/>
      </dsp:nvSpPr>
      <dsp:spPr>
        <a:xfrm>
          <a:off x="662374" y="815366"/>
          <a:ext cx="163056" cy="1630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560"/>
              </a:lnTo>
              <a:lnTo>
                <a:pt x="163056" y="16305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4EA36-CE67-EB45-9EB2-38E2677EDBF7}">
      <dsp:nvSpPr>
        <dsp:cNvPr id="0" name=""/>
        <dsp:cNvSpPr/>
      </dsp:nvSpPr>
      <dsp:spPr>
        <a:xfrm>
          <a:off x="825430" y="2038286"/>
          <a:ext cx="1304448" cy="815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Assessment</a:t>
          </a:r>
        </a:p>
      </dsp:txBody>
      <dsp:txXfrm>
        <a:off x="849309" y="2062165"/>
        <a:ext cx="1256690" cy="767522"/>
      </dsp:txXfrm>
    </dsp:sp>
    <dsp:sp modelId="{26BEDC26-E1E7-6642-BBDA-ED72BB515914}">
      <dsp:nvSpPr>
        <dsp:cNvPr id="0" name=""/>
        <dsp:cNvSpPr/>
      </dsp:nvSpPr>
      <dsp:spPr>
        <a:xfrm>
          <a:off x="662374" y="815366"/>
          <a:ext cx="163056" cy="2649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49661"/>
              </a:lnTo>
              <a:lnTo>
                <a:pt x="163056" y="26496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237E1-6E2C-7F4C-B8BB-E47F177A3B1A}">
      <dsp:nvSpPr>
        <dsp:cNvPr id="0" name=""/>
        <dsp:cNvSpPr/>
      </dsp:nvSpPr>
      <dsp:spPr>
        <a:xfrm>
          <a:off x="825430" y="3057386"/>
          <a:ext cx="1304448" cy="815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Improvement</a:t>
          </a:r>
        </a:p>
      </dsp:txBody>
      <dsp:txXfrm>
        <a:off x="849309" y="3081265"/>
        <a:ext cx="1256690" cy="767522"/>
      </dsp:txXfrm>
    </dsp:sp>
    <dsp:sp modelId="{BC052138-C109-5341-B314-E70D069401CB}">
      <dsp:nvSpPr>
        <dsp:cNvPr id="0" name=""/>
        <dsp:cNvSpPr/>
      </dsp:nvSpPr>
      <dsp:spPr>
        <a:xfrm>
          <a:off x="2537519" y="85"/>
          <a:ext cx="1630560" cy="815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Strategy</a:t>
          </a:r>
        </a:p>
      </dsp:txBody>
      <dsp:txXfrm>
        <a:off x="2561398" y="23964"/>
        <a:ext cx="1582802" cy="767522"/>
      </dsp:txXfrm>
    </dsp:sp>
    <dsp:sp modelId="{A8B9BB01-20D1-8946-9658-70F0BEFFEC3F}">
      <dsp:nvSpPr>
        <dsp:cNvPr id="0" name=""/>
        <dsp:cNvSpPr/>
      </dsp:nvSpPr>
      <dsp:spPr>
        <a:xfrm>
          <a:off x="2700575" y="815366"/>
          <a:ext cx="163056" cy="611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1460"/>
              </a:lnTo>
              <a:lnTo>
                <a:pt x="163056" y="6114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305726-CCFB-884B-9B66-EE977C1FED0F}">
      <dsp:nvSpPr>
        <dsp:cNvPr id="0" name=""/>
        <dsp:cNvSpPr/>
      </dsp:nvSpPr>
      <dsp:spPr>
        <a:xfrm>
          <a:off x="2863631" y="1019186"/>
          <a:ext cx="1304448" cy="815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Data-driven</a:t>
          </a:r>
        </a:p>
      </dsp:txBody>
      <dsp:txXfrm>
        <a:off x="2887510" y="1043065"/>
        <a:ext cx="1256690" cy="767522"/>
      </dsp:txXfrm>
    </dsp:sp>
    <dsp:sp modelId="{D823CE1C-5955-DD4B-A8F0-5DAD7F57A98E}">
      <dsp:nvSpPr>
        <dsp:cNvPr id="0" name=""/>
        <dsp:cNvSpPr/>
      </dsp:nvSpPr>
      <dsp:spPr>
        <a:xfrm>
          <a:off x="2700575" y="815366"/>
          <a:ext cx="163056" cy="1630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560"/>
              </a:lnTo>
              <a:lnTo>
                <a:pt x="163056" y="16305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7B84A-7E81-024D-B94B-26B4647A56C8}">
      <dsp:nvSpPr>
        <dsp:cNvPr id="0" name=""/>
        <dsp:cNvSpPr/>
      </dsp:nvSpPr>
      <dsp:spPr>
        <a:xfrm>
          <a:off x="2863631" y="2038286"/>
          <a:ext cx="1304448" cy="815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Process-driven</a:t>
          </a:r>
        </a:p>
      </dsp:txBody>
      <dsp:txXfrm>
        <a:off x="2887510" y="2062165"/>
        <a:ext cx="1256690" cy="767522"/>
      </dsp:txXfrm>
    </dsp:sp>
    <dsp:sp modelId="{0FAD700C-F11E-9945-BFDB-19A99C29971E}">
      <dsp:nvSpPr>
        <dsp:cNvPr id="0" name=""/>
        <dsp:cNvSpPr/>
      </dsp:nvSpPr>
      <dsp:spPr>
        <a:xfrm>
          <a:off x="4575720" y="85"/>
          <a:ext cx="1630560" cy="8152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Cost</a:t>
          </a:r>
        </a:p>
      </dsp:txBody>
      <dsp:txXfrm>
        <a:off x="4599599" y="23964"/>
        <a:ext cx="1582802" cy="767522"/>
      </dsp:txXfrm>
    </dsp:sp>
    <dsp:sp modelId="{FE35F1DD-3F31-6F4B-9AC9-5C39E9DDEA4B}">
      <dsp:nvSpPr>
        <dsp:cNvPr id="0" name=""/>
        <dsp:cNvSpPr/>
      </dsp:nvSpPr>
      <dsp:spPr>
        <a:xfrm>
          <a:off x="4738776" y="815366"/>
          <a:ext cx="163056" cy="611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1460"/>
              </a:lnTo>
              <a:lnTo>
                <a:pt x="163056" y="6114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4FFEC9-2E28-3F4D-A4B3-B93147C2B98D}">
      <dsp:nvSpPr>
        <dsp:cNvPr id="0" name=""/>
        <dsp:cNvSpPr/>
      </dsp:nvSpPr>
      <dsp:spPr>
        <a:xfrm>
          <a:off x="4901832" y="1019186"/>
          <a:ext cx="1304448" cy="815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Process cost</a:t>
          </a:r>
        </a:p>
      </dsp:txBody>
      <dsp:txXfrm>
        <a:off x="4925711" y="1043065"/>
        <a:ext cx="1256690" cy="767522"/>
      </dsp:txXfrm>
    </dsp:sp>
    <dsp:sp modelId="{A5C44D50-D477-7046-BB6C-4AF7CCB7440D}">
      <dsp:nvSpPr>
        <dsp:cNvPr id="0" name=""/>
        <dsp:cNvSpPr/>
      </dsp:nvSpPr>
      <dsp:spPr>
        <a:xfrm>
          <a:off x="4738776" y="815366"/>
          <a:ext cx="163056" cy="1630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560"/>
              </a:lnTo>
              <a:lnTo>
                <a:pt x="163056" y="16305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9DADF-1A3A-1649-A2E3-FE53D8DC8217}">
      <dsp:nvSpPr>
        <dsp:cNvPr id="0" name=""/>
        <dsp:cNvSpPr/>
      </dsp:nvSpPr>
      <dsp:spPr>
        <a:xfrm>
          <a:off x="4901832" y="2038286"/>
          <a:ext cx="1304448" cy="815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Opportunity cost</a:t>
          </a:r>
        </a:p>
      </dsp:txBody>
      <dsp:txXfrm>
        <a:off x="4925711" y="2062165"/>
        <a:ext cx="1256690" cy="767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D5B9EFE-C8C8-F643-B173-4932692806B4}" type="datetime1">
              <a:rPr lang="en-US" sz="800" smtClean="0"/>
              <a:t>2/15/21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4A118060-15E2-0F40-8F9F-8A1A677BAF9A}" type="datetime1">
              <a:rPr lang="en-US" smtClean="0"/>
              <a:t>2/15/21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4853" y="1021051"/>
            <a:ext cx="6155322" cy="38210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event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htorrent.org/relational.html" TargetMode="External"/><Relationship Id="rId4" Type="http://schemas.openxmlformats.org/officeDocument/2006/relationships/hyperlink" Target="https://ghtorrent.org/raw.htm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baseline="0" dirty="0" err="1"/>
              <a:t>Self-Introduction</a:t>
            </a:r>
            <a:endParaRPr lang="de-DE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6E9FD97-E35B-4F45-BC92-341779135EC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9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“One size fits all” golden DQ method: domain knowledge</a:t>
            </a:r>
          </a:p>
          <a:p>
            <a:r>
              <a:rPr lang="en-US" dirty="0"/>
              <a:t>Challenges</a:t>
            </a:r>
            <a:r>
              <a:rPr lang="en-US" altLang="zh-TW" dirty="0"/>
              <a:t>:</a:t>
            </a:r>
            <a:r>
              <a:rPr lang="en-US" dirty="0"/>
              <a:t> Cost in Big Data era(</a:t>
            </a:r>
            <a:r>
              <a:rPr lang="en-US" dirty="0">
                <a:solidFill>
                  <a:srgbClr val="FF0000"/>
                </a:solidFill>
              </a:rPr>
              <a:t>4V</a:t>
            </a:r>
            <a:r>
              <a:rPr lang="en-US" dirty="0"/>
              <a:t>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olume: data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elocity: growth in data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ariety: data types, higher processing capability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alue: low-value density</a:t>
            </a:r>
          </a:p>
          <a:p>
            <a:r>
              <a:rPr lang="en-US" dirty="0"/>
              <a:t>Future: Circle CI, Jenkins, other open source or industry project source-project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118060-15E2-0F40-8F9F-8A1A677BAF9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2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Killer Slides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118060-15E2-0F40-8F9F-8A1A677BAF9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88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Project Manager: Andy! Scenario Automated Build System: running unit test, regression test (ex. 10 project)</a:t>
            </a:r>
          </a:p>
          <a:p>
            <a:r>
              <a:rPr lang="en-US" altLang="zh-CN" dirty="0"/>
              <a:t>All the test needed? What is the most important test? Who is responsible for making most error?</a:t>
            </a:r>
          </a:p>
          <a:p>
            <a:pPr lvl="1"/>
            <a:r>
              <a:rPr lang="en-US" altLang="zh-TW" dirty="0"/>
              <a:t>Problem: only information no insights, no decision</a:t>
            </a:r>
          </a:p>
          <a:p>
            <a:pPr lvl="0"/>
            <a:r>
              <a:rPr lang="en-US" dirty="0"/>
              <a:t>Scientific Approach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we have good data? </a:t>
            </a:r>
            <a:endParaRPr lang="en-US" altLang="zh-TW" dirty="0"/>
          </a:p>
          <a:p>
            <a:pPr lvl="0"/>
            <a:r>
              <a:rPr lang="en-US" dirty="0"/>
              <a:t>How could we used data? 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Need for data science skills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118060-15E2-0F40-8F9F-8A1A677BAF9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96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Focuses:</a:t>
            </a:r>
          </a:p>
          <a:p>
            <a:pPr marL="406400" marR="0" lvl="1" indent="-2286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Data properties for assessment</a:t>
            </a:r>
          </a:p>
          <a:p>
            <a:pPr marL="409575" lvl="1" indent="-228600">
              <a:buFont typeface="+mj-lt"/>
              <a:buAutoNum type="arabicPeriod"/>
            </a:pPr>
            <a:r>
              <a:rPr lang="en-US" dirty="0"/>
              <a:t>An overview of data quality assessment methods</a:t>
            </a:r>
          </a:p>
          <a:p>
            <a:pPr marL="409575" lvl="1" indent="-228600">
              <a:buFont typeface="+mj-lt"/>
              <a:buAutoNum type="arabicPeriod"/>
            </a:pPr>
            <a:r>
              <a:rPr lang="en-US" dirty="0"/>
              <a:t>DQ Improvement methods</a:t>
            </a:r>
          </a:p>
          <a:p>
            <a:pPr marL="409575" lvl="1" indent="-228600">
              <a:buFont typeface="+mj-lt"/>
              <a:buAutoNum type="arabicPeriod"/>
            </a:pPr>
            <a:r>
              <a:rPr lang="en-US" dirty="0"/>
              <a:t>DQ in Context of Continuous Integration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118060-15E2-0F40-8F9F-8A1A677BAF9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0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2.1 Data Types</a:t>
            </a:r>
          </a:p>
          <a:p>
            <a:pPr lvl="1"/>
            <a:r>
              <a:rPr lang="en-US" dirty="0"/>
              <a:t>Pre-defined tuple in a table</a:t>
            </a:r>
          </a:p>
          <a:p>
            <a:pPr lvl="1"/>
            <a:r>
              <a:rPr lang="en-US" dirty="0"/>
              <a:t>Text in a file</a:t>
            </a:r>
          </a:p>
          <a:p>
            <a:pPr lvl="1"/>
            <a:r>
              <a:rPr lang="en-US" dirty="0"/>
              <a:t>XML: extensible markdown language, info set</a:t>
            </a:r>
          </a:p>
          <a:p>
            <a:r>
              <a:rPr lang="en-US" dirty="0"/>
              <a:t>2.2 Data Quality Problems</a:t>
            </a:r>
          </a:p>
          <a:p>
            <a:pPr marL="358775" marR="0" lvl="1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Perspective </a:t>
            </a:r>
          </a:p>
          <a:p>
            <a:pPr lvl="1"/>
            <a:r>
              <a:rPr lang="en-US" dirty="0"/>
              <a:t>Context </a:t>
            </a:r>
          </a:p>
          <a:p>
            <a:pPr marL="358775" marR="0" lvl="1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</a:t>
            </a:r>
          </a:p>
          <a:p>
            <a:pPr marL="538163" marR="0" lvl="2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information is inaccessible (user, context-independent)</a:t>
            </a:r>
          </a:p>
          <a:p>
            <a:pPr marL="538163" marR="0" lvl="2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Credible organization: The information is of doubtful credibility (user, context-dependent)</a:t>
            </a:r>
          </a:p>
          <a:p>
            <a:pPr marL="538163" marR="0" lvl="2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data (data, context-independent)</a:t>
            </a:r>
          </a:p>
          <a:p>
            <a:pPr marL="538163" marR="0" lvl="2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MySQL, SQLite Violation of constraints provided by the database administrator (data, context-dependent)</a:t>
            </a:r>
          </a:p>
          <a:p>
            <a:pPr marL="180975" marR="0" lvl="0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 Hierarchy</a:t>
            </a:r>
          </a:p>
          <a:p>
            <a:pPr marL="358775" marR="0" lvl="1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Subdivided into Elements, Element is a indicators of certain problem</a:t>
            </a:r>
          </a:p>
          <a:p>
            <a:pPr marL="538163" marR="0" lvl="2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effectLst/>
            </a:endParaRPr>
          </a:p>
          <a:p>
            <a:pPr marL="538163" marR="0" lvl="2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8163" marR="0" lvl="2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2.3 Data Quality Dimensions </a:t>
            </a:r>
          </a:p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/sandersal1/</a:t>
            </a:r>
            <a:r>
              <a:rPr lang="en-US" dirty="0" err="1"/>
              <a:t>brightonseo-structured-data-by-alexis-sanders?from_action</a:t>
            </a:r>
            <a:r>
              <a:rPr lang="en-US" dirty="0"/>
              <a:t>=save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118060-15E2-0F40-8F9F-8A1A677BAF9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56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Credibility</a:t>
            </a:r>
            <a:r>
              <a:rPr lang="en-US" altLang="zh-TW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 or specialists regularly audit and check the correctness of the data content </a:t>
            </a:r>
            <a:endParaRPr lang="en-US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1" dirty="0"/>
              <a:t>Consistency</a:t>
            </a:r>
            <a:r>
              <a:rPr lang="en-US" altLang="zh-TW" sz="1000" b="1" dirty="0"/>
              <a:t>:</a:t>
            </a:r>
            <a:r>
              <a:rPr lang="zh-TW" altLang="en-US" sz="1000" b="1" dirty="0"/>
              <a:t>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data have been processed, their concepts, value domains, and formats still match as before processing 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Completeness</a:t>
            </a:r>
            <a:r>
              <a:rPr lang="en-US" altLang="zh-TW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attribute of a data</a:t>
            </a:r>
            <a:endParaRPr lang="en-US" dirty="0"/>
          </a:p>
          <a:p>
            <a:r>
              <a:rPr lang="en-US" dirty="0"/>
              <a:t>Fitness: match to the business/research need</a:t>
            </a:r>
          </a:p>
          <a:p>
            <a:r>
              <a:rPr lang="en-US" dirty="0"/>
              <a:t>Readability: data clear and understandable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118060-15E2-0F40-8F9F-8A1A677BAF9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7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3.1 Phases and Steps 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State Reconstruction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collecting contextual information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optional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/>
              <a:t>Assessment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measur</a:t>
            </a:r>
            <a:r>
              <a:rPr lang="en-US" altLang="zh-TW" dirty="0"/>
              <a:t>ing</a:t>
            </a:r>
            <a:r>
              <a:rPr lang="zh-TW" altLang="en-US" dirty="0"/>
              <a:t> </a:t>
            </a:r>
            <a:r>
              <a:rPr lang="en-US" dirty="0"/>
              <a:t>the quality of data collections along relevant</a:t>
            </a:r>
            <a:r>
              <a:rPr lang="zh-TW" altLang="en-US" dirty="0"/>
              <a:t> </a:t>
            </a:r>
            <a:r>
              <a:rPr lang="en-US" dirty="0"/>
              <a:t>quality dimensions;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Requirements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en-US" dirty="0"/>
              <a:t>nalysis,</a:t>
            </a:r>
            <a:r>
              <a:rPr lang="zh-TW" altLang="en-US" dirty="0"/>
              <a:t> </a:t>
            </a:r>
            <a:r>
              <a:rPr lang="en-US" altLang="zh-TW" dirty="0"/>
              <a:t>DQ </a:t>
            </a:r>
            <a:r>
              <a:rPr lang="en-US" dirty="0"/>
              <a:t>Measurement</a:t>
            </a:r>
            <a:r>
              <a:rPr lang="en-US" altLang="zh-TW" dirty="0"/>
              <a:t>, </a:t>
            </a:r>
            <a:r>
              <a:rPr lang="en-US" dirty="0"/>
              <a:t>Process Modeling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 err="1"/>
              <a:t>etc</a:t>
            </a:r>
            <a:r>
              <a:rPr lang="zh-TW" altLang="en-US" dirty="0"/>
              <a:t>  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/>
              <a:t>Improvement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selection of the steps, strategies, and</a:t>
            </a:r>
            <a:r>
              <a:rPr lang="zh-TW" altLang="en-US" dirty="0"/>
              <a:t> </a:t>
            </a:r>
            <a:r>
              <a:rPr lang="en-US" dirty="0"/>
              <a:t>techniques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Cost Evaluation, Process Assignment, Data Responsibility, Selection of Strategies and Techniques</a:t>
            </a:r>
          </a:p>
          <a:p>
            <a:r>
              <a:rPr lang="en-US" dirty="0"/>
              <a:t>3.2 Strategies and Techniques </a:t>
            </a:r>
          </a:p>
          <a:p>
            <a:pPr lvl="1"/>
            <a:r>
              <a:rPr lang="en-US" b="1" dirty="0"/>
              <a:t>Data-Driven</a:t>
            </a:r>
          </a:p>
          <a:p>
            <a:pPr lvl="2"/>
            <a:r>
              <a:rPr lang="en-US" dirty="0"/>
              <a:t>Acquisition of New Data, Standardization, Record Linkage, Data and Schema Integration, Source Trustworthiness, Error Localization and Correction …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Process-Driven</a:t>
            </a:r>
          </a:p>
          <a:p>
            <a:pPr lvl="2"/>
            <a:r>
              <a:rPr lang="en-US" dirty="0"/>
              <a:t>Process control: inserts checks and control procedures when date created</a:t>
            </a:r>
          </a:p>
          <a:p>
            <a:pPr lvl="2"/>
            <a:r>
              <a:rPr lang="en-US" dirty="0"/>
              <a:t>Process redesign: removes activity cause of poor quality and new activity</a:t>
            </a:r>
          </a:p>
          <a:p>
            <a:r>
              <a:rPr lang="en-US" b="1" dirty="0"/>
              <a:t>Cost</a:t>
            </a:r>
          </a:p>
          <a:p>
            <a:pPr lvl="1"/>
            <a:r>
              <a:rPr lang="en-US" b="1" dirty="0"/>
              <a:t>Process Cost</a:t>
            </a:r>
            <a:r>
              <a:rPr lang="en-US" dirty="0"/>
              <a:t>: associated with the re-execution of whole process due to data errors; </a:t>
            </a:r>
          </a:p>
          <a:p>
            <a:pPr lvl="1"/>
            <a:r>
              <a:rPr lang="en-US" b="1" dirty="0"/>
              <a:t>Opportunity Cost</a:t>
            </a:r>
            <a:r>
              <a:rPr lang="en-US" dirty="0"/>
              <a:t>: lost and missed revenues. </a:t>
            </a:r>
          </a:p>
          <a:p>
            <a:pPr lvl="2"/>
            <a:r>
              <a:rPr lang="en-US" dirty="0"/>
              <a:t>Strongly context-dependent: evaluation dependent on application</a:t>
            </a:r>
          </a:p>
          <a:p>
            <a:pPr lvl="2"/>
            <a:r>
              <a:rPr lang="en-US" dirty="0"/>
              <a:t>ex. obsolete information on a stock for trader and newspaper reader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58775" marR="0" lvl="1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cost of poor data quality is strongly context-dependent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opposed to the cost of a data quality program. </a:t>
            </a:r>
          </a:p>
          <a:p>
            <a:pPr marL="358775" marR="0" lvl="1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example: wrong stock price for an active trader vs a newspaper receiving the same obsolete information to publish monthly trading reports may not experience any economic loss.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118060-15E2-0F40-8F9F-8A1A677BAF9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n-US" sz="10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 methodologies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provide support to both the assessment and improvement phases, and address both technical and economic issues; </a:t>
            </a:r>
            <a:endParaRPr lang="en-US" dirty="0"/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n-US" sz="10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audit methodologies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focus on the assessment phase and provide limited support to the improvement phase; </a:t>
            </a:r>
            <a:endParaRPr lang="en-US" dirty="0"/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n-US" sz="10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 methodologies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focus on the technical issues of both the assessment and improvement phases, but do not address economic issues. </a:t>
            </a:r>
            <a:endParaRPr lang="en-US" dirty="0"/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n-US" sz="10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 methodologies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focus on the evaluation of costs. 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118060-15E2-0F40-8F9F-8A1A677BAF9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there a evidence to support CI?</a:t>
            </a:r>
          </a:p>
          <a:p>
            <a:r>
              <a:rPr lang="en-US" dirty="0"/>
              <a:t>Data set synthesized with meta data from Travis CI’s API</a:t>
            </a:r>
          </a:p>
          <a:p>
            <a:pPr lvl="1"/>
            <a:r>
              <a:rPr lang="en-US" dirty="0"/>
              <a:t>non-fork, non-toy, popular &gt; 10 watchers, </a:t>
            </a:r>
          </a:p>
          <a:p>
            <a:pPr lvl="1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history of TRAVIS CI use  </a:t>
            </a:r>
            <a:r>
              <a:rPr lang="en-US" dirty="0"/>
              <a:t>&gt; 50 builds</a:t>
            </a:r>
          </a:p>
          <a:p>
            <a:pPr marL="358775" marR="0" lvl="1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 and Ruby only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(2nd and 3rd, respectively on GITHUB )</a:t>
            </a:r>
            <a:endParaRPr lang="en-US" dirty="0"/>
          </a:p>
          <a:p>
            <a:pPr lvl="1"/>
            <a:r>
              <a:rPr lang="en-US" dirty="0"/>
              <a:t>11M rows</a:t>
            </a:r>
          </a:p>
          <a:p>
            <a:pPr lvl="1"/>
            <a:r>
              <a:rPr lang="en-US" dirty="0"/>
              <a:t>1265 projects</a:t>
            </a:r>
          </a:p>
          <a:p>
            <a:endParaRPr lang="en-US" dirty="0"/>
          </a:p>
          <a:p>
            <a:r>
              <a:rPr lang="en-US" dirty="0"/>
              <a:t>Travis CI: CI platform for Open-Source Software (OSS) development. </a:t>
            </a:r>
          </a:p>
          <a:p>
            <a:pPr lvl="1"/>
            <a:r>
              <a:rPr lang="en-US" dirty="0"/>
              <a:t>Tight integration with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“full-stack research” from an analysis of build logs to repositories. </a:t>
            </a:r>
            <a:endParaRPr lang="en-US" dirty="0"/>
          </a:p>
          <a:p>
            <a:r>
              <a:rPr lang="en-US" sz="1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GHTorrent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sz="1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GHTorrent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monitors the </a:t>
            </a:r>
            <a:r>
              <a:rPr 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Github public event time line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each event, it retrieves its contents and their dependencies, exhaustively. It then stores the raw JSON responses to a </a:t>
            </a:r>
            <a:r>
              <a:rPr 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MongoDB database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while also extracting their structure in a </a:t>
            </a:r>
            <a:r>
              <a:rPr lang="en-US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MySQL database</a:t>
            </a: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commit: SHA1 Hash of the commit which triggered this build (should be unique world-wide)</a:t>
            </a:r>
            <a:endParaRPr lang="en-US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Whether this build was triggered as part of a pull request on GitHub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tr_status</a:t>
            </a:r>
            <a:r>
              <a:rPr lang="en-US" altLang="zh-TW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status (pass, fail, errored, canceled)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tr_prev_build</a:t>
            </a:r>
            <a:r>
              <a:rPr lang="en-US" altLang="zh-TW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Serialized link to the previous build, by giving its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build id</a:t>
            </a:r>
            <a:b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tr_tests_ran</a:t>
            </a:r>
            <a:r>
              <a:rPr lang="en-US" altLang="zh-TW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tests ran in this build</a:t>
            </a:r>
            <a:endParaRPr lang="en-US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Tr_tests_failed</a:t>
            </a:r>
            <a:r>
              <a:rPr lang="en-US" altLang="zh-TW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tests failed in this build</a:t>
            </a:r>
            <a:b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Best practice of modern software development </a:t>
            </a:r>
          </a:p>
          <a:p>
            <a:r>
              <a:rPr lang="en-US" dirty="0"/>
              <a:t>Goal: improve productivity, validate software faster release with more confidence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Two sides:</a:t>
            </a:r>
          </a:p>
          <a:p>
            <a:pPr lvl="1"/>
            <a:r>
              <a:rPr lang="en-US" u="sng" dirty="0"/>
              <a:t>Build</a:t>
            </a:r>
            <a:r>
              <a:rPr lang="en-US" dirty="0"/>
              <a:t> and </a:t>
            </a:r>
            <a:r>
              <a:rPr lang="en-US" u="sng" dirty="0"/>
              <a:t>unit testing</a:t>
            </a:r>
            <a:r>
              <a:rPr lang="en-US" dirty="0"/>
              <a:t> stages of the software release process </a:t>
            </a:r>
          </a:p>
          <a:p>
            <a:pPr lvl="1"/>
            <a:r>
              <a:rPr lang="en-US" u="sng" dirty="0"/>
              <a:t>Automated</a:t>
            </a:r>
            <a:r>
              <a:rPr lang="en-US" dirty="0"/>
              <a:t> software release process for each change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118060-15E2-0F40-8F9F-8A1A677BAF9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4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Parsing</a:t>
            </a:r>
            <a:r>
              <a:rPr lang="zh-TW" altLang="en-US" dirty="0"/>
              <a:t> </a:t>
            </a:r>
            <a:r>
              <a:rPr lang="en-US" altLang="zh-TW" dirty="0"/>
              <a:t>columns from CI data set 55 -&gt; 28</a:t>
            </a:r>
          </a:p>
          <a:p>
            <a:r>
              <a:rPr lang="en-US" dirty="0"/>
              <a:t>Preprocessing: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 Component Analysis (PCA the data seems to have no strong correlations between passed and broken builds. 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Result:</a:t>
            </a:r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Most Useful defect prediction models were NDC and NML.</a:t>
            </a:r>
          </a:p>
          <a:p>
            <a:pPr marL="538163" marR="0" lvl="2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NML metric reflects the size of the change better than just looking a the lines of code of a project</a:t>
            </a:r>
          </a:p>
          <a:p>
            <a:pPr marL="538163" marR="0" lvl="2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NDC metric it is always probable that they will misunderstand one another’s intentions and overwrite the modifications made by their colleagues, which may, in turn, result in defects. </a:t>
            </a:r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NR and NDPV are highly correlated</a:t>
            </a:r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118060-15E2-0F40-8F9F-8A1A677BAF9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4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400"/>
            <a:ext cx="1415910" cy="3672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1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Titel 14"/>
          <p:cNvSpPr>
            <a:spLocks noGrp="1" noChangeAspect="1"/>
          </p:cNvSpPr>
          <p:nvPr>
            <p:ph type="ctrTitle"/>
          </p:nvPr>
        </p:nvSpPr>
        <p:spPr>
          <a:xfrm>
            <a:off x="3905371" y="0"/>
            <a:ext cx="5238629" cy="5079601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514041" y="4185236"/>
            <a:ext cx="4090003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3" y="1112473"/>
            <a:ext cx="4102223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D8D12A0-140E-4148-87DB-365633A01FE3}" type="datetime1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Kuang-Yu Li: Evaluation of Data Quality Assessment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3960000" cy="4176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057275"/>
            <a:ext cx="3996512" cy="4176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243-81D6-D046-813E-ED7B41D15AEF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57275"/>
            <a:ext cx="404371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361074"/>
            <a:ext cx="4043710" cy="38729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B584-491F-C245-8D18-66F4D0BF705E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057275"/>
            <a:ext cx="3996512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361074"/>
            <a:ext cx="3996512" cy="38729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000" cy="4176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405A-85E8-7E46-991B-EECC02173218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181987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43887" cy="2782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860" cy="4176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CB55-C716-A644-85FD-083C93E8FDB8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417671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057275"/>
            <a:ext cx="3239999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057275"/>
            <a:ext cx="2664000" cy="46577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057275"/>
            <a:ext cx="3240000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F3AB-E4BC-EF48-9645-0E16A1402928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063661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063661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57322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414670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46708"/>
            <a:ext cx="6894200" cy="108728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06513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15787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FBD23-4F29-9141-9236-F8933D03BDDB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065133"/>
            <a:ext cx="6568090" cy="107999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57631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57879"/>
            <a:ext cx="6568090" cy="107610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5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E9D1-6D26-D947-824F-7DCAAA08438C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6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8BEE-C401-D144-AF84-903D29050D4F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918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66725" y="2315783"/>
            <a:ext cx="2031501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2825-3ADB-1549-96FA-47B899A9F84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14850" y="1616529"/>
            <a:ext cx="4160838" cy="3204106"/>
          </a:xfrm>
        </p:spPr>
        <p:txBody>
          <a:bodyPr anchor="b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Hier Headline eingeben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14364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el 14"/>
          <p:cNvSpPr>
            <a:spLocks noGrp="1" noChangeAspect="1"/>
          </p:cNvSpPr>
          <p:nvPr>
            <p:ph type="ctrTitle"/>
          </p:nvPr>
        </p:nvSpPr>
        <p:spPr>
          <a:xfrm>
            <a:off x="3606692" y="342727"/>
            <a:ext cx="5540464" cy="5372273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589447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14364" y="4820635"/>
            <a:ext cx="4197836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4" y="1747872"/>
            <a:ext cx="4210378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661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7D1D-A4E0-8D44-8303-C262230C7270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3BC7-C823-6C4E-A031-8231DA01EE7B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174400" y="2757599"/>
            <a:ext cx="2211862" cy="978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 err="1">
                <a:solidFill>
                  <a:schemeClr val="tx1"/>
                </a:solidFill>
              </a:rPr>
              <a:t>e-mail</a:t>
            </a:r>
            <a:endParaRPr lang="de-DE" dirty="0">
              <a:solidFill>
                <a:schemeClr val="tx1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7604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University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baseline="0" dirty="0" err="1">
                <a:solidFill>
                  <a:schemeClr val="tx1"/>
                </a:solidFill>
              </a:rPr>
              <a:t>of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baseline="0" dirty="0">
                <a:solidFill>
                  <a:schemeClr val="bg1"/>
                </a:solidFill>
              </a:rPr>
              <a:t> </a:t>
            </a:r>
            <a:r>
              <a:rPr lang="de-DE" sz="2000" b="1" baseline="0" dirty="0" err="1">
                <a:solidFill>
                  <a:schemeClr val="bg1"/>
                </a:solidFill>
              </a:rPr>
              <a:t>you</a:t>
            </a:r>
            <a:r>
              <a:rPr lang="de-DE" sz="2000" b="1" baseline="0" dirty="0">
                <a:solidFill>
                  <a:schemeClr val="bg1"/>
                </a:solidFill>
              </a:rPr>
              <a:t>!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 err="1">
                <a:solidFill>
                  <a:schemeClr val="bg1"/>
                </a:solidFill>
              </a:rPr>
              <a:t>e-mail</a:t>
            </a:r>
            <a:endParaRPr lang="de-DE" dirty="0">
              <a:solidFill>
                <a:schemeClr val="bg1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 err="1">
                <a:solidFill>
                  <a:schemeClr val="bg1"/>
                </a:solidFill>
              </a:rPr>
              <a:t>phone</a:t>
            </a:r>
            <a:r>
              <a:rPr lang="de-DE" dirty="0">
                <a:solidFill>
                  <a:schemeClr val="bg1"/>
                </a:solidFill>
              </a:rPr>
              <a:t>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0220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University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Stuttgart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1407600"/>
            <a:ext cx="9144000" cy="4307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0" y="4050000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618406"/>
            <a:ext cx="4536000" cy="2929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625216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1407601"/>
            <a:ext cx="9144000" cy="3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941"/>
            <a:ext cx="1422400" cy="368348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618407"/>
            <a:ext cx="4534828" cy="271264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425551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6371-BD6D-4246-A908-F7574F0B7DB8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87E3-25A1-D942-B7B4-F5ED79432051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057275"/>
            <a:ext cx="8243887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5CA934AE-120C-FD4A-A35D-F8D8FD63C931}" type="datetime1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Kuang-Yu Li: Evaluation of Data Quality Assessment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57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5" r:id="rId3"/>
    <p:sldLayoutId id="2147483694" r:id="rId4"/>
    <p:sldLayoutId id="2147483662" r:id="rId5"/>
    <p:sldLayoutId id="2147483692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9" r:id="rId22"/>
    <p:sldLayoutId id="2147483690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6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9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ltapartnersgroup.com/managing-data-quality-optimize-value-extracti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11" Type="http://schemas.openxmlformats.org/officeDocument/2006/relationships/hyperlink" Target="http://www.compendian.com/2014/12/do-you-provide-a-one-size-fits-all-approach" TargetMode="Externa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microsoft.com/office/2007/relationships/diagramDrawing" Target="../diagrams/drawing16.xml"/><Relationship Id="rId18" Type="http://schemas.openxmlformats.org/officeDocument/2006/relationships/image" Target="../media/image16.png"/><Relationship Id="rId3" Type="http://schemas.openxmlformats.org/officeDocument/2006/relationships/image" Target="../media/image22.png"/><Relationship Id="rId21" Type="http://schemas.openxmlformats.org/officeDocument/2006/relationships/image" Target="../media/image29.png"/><Relationship Id="rId7" Type="http://schemas.openxmlformats.org/officeDocument/2006/relationships/diagramColors" Target="../diagrams/colors15.xml"/><Relationship Id="rId12" Type="http://schemas.openxmlformats.org/officeDocument/2006/relationships/diagramColors" Target="../diagrams/colors16.xml"/><Relationship Id="rId17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5.xml"/><Relationship Id="rId11" Type="http://schemas.openxmlformats.org/officeDocument/2006/relationships/diagramQuickStyle" Target="../diagrams/quickStyle16.xml"/><Relationship Id="rId5" Type="http://schemas.openxmlformats.org/officeDocument/2006/relationships/diagramLayout" Target="../diagrams/layout15.xml"/><Relationship Id="rId15" Type="http://schemas.openxmlformats.org/officeDocument/2006/relationships/image" Target="../media/image18.png"/><Relationship Id="rId23" Type="http://schemas.openxmlformats.org/officeDocument/2006/relationships/comments" Target="../comments/comment5.xml"/><Relationship Id="rId10" Type="http://schemas.openxmlformats.org/officeDocument/2006/relationships/diagramLayout" Target="../diagrams/layout16.xml"/><Relationship Id="rId19" Type="http://schemas.openxmlformats.org/officeDocument/2006/relationships/image" Target="../media/image17.svg"/><Relationship Id="rId4" Type="http://schemas.openxmlformats.org/officeDocument/2006/relationships/diagramData" Target="../diagrams/data15.xml"/><Relationship Id="rId9" Type="http://schemas.openxmlformats.org/officeDocument/2006/relationships/diagramData" Target="../diagrams/data16.xml"/><Relationship Id="rId14" Type="http://schemas.openxmlformats.org/officeDocument/2006/relationships/image" Target="../media/image15.jpg"/><Relationship Id="rId2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26" Type="http://schemas.openxmlformats.org/officeDocument/2006/relationships/image" Target="../media/image16.png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6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24" Type="http://schemas.openxmlformats.org/officeDocument/2006/relationships/image" Target="../media/image14.png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23" Type="http://schemas.openxmlformats.org/officeDocument/2006/relationships/image" Target="../media/image13.jpg"/><Relationship Id="rId28" Type="http://schemas.openxmlformats.org/officeDocument/2006/relationships/hyperlink" Target="https://www.slideshare.net/sandersal1/brightonseo-structured-data-by-alexis-sanders?from_action=save" TargetMode="Externa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Relationship Id="rId27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7.sv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0.jpg"/><Relationship Id="rId5" Type="http://schemas.openxmlformats.org/officeDocument/2006/relationships/diagramQuickStyle" Target="../diagrams/quickStyle7.xml"/><Relationship Id="rId15" Type="http://schemas.openxmlformats.org/officeDocument/2006/relationships/hyperlink" Target="https://www.pipedrive.com/en/blog/sales-presentation" TargetMode="Externa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8.png"/><Relationship Id="rId14" Type="http://schemas.openxmlformats.org/officeDocument/2006/relationships/hyperlink" Target="https://javatutorial.net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18" Type="http://schemas.microsoft.com/office/2007/relationships/diagramDrawing" Target="../diagrams/drawing12.xml"/><Relationship Id="rId3" Type="http://schemas.openxmlformats.org/officeDocument/2006/relationships/image" Target="../media/image21.jp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17" Type="http://schemas.openxmlformats.org/officeDocument/2006/relationships/diagramColors" Target="../diagrams/colors12.xml"/><Relationship Id="rId2" Type="http://schemas.openxmlformats.org/officeDocument/2006/relationships/notesSlide" Target="../notesSlides/notesSlide8.xml"/><Relationship Id="rId16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5" Type="http://schemas.openxmlformats.org/officeDocument/2006/relationships/diagramLayout" Target="../diagrams/layout12.xml"/><Relationship Id="rId10" Type="http://schemas.openxmlformats.org/officeDocument/2006/relationships/diagramLayout" Target="../diagrams/layout11.xml"/><Relationship Id="rId19" Type="http://schemas.openxmlformats.org/officeDocument/2006/relationships/hyperlink" Target="https://www.slideshare.net/inventitech/oops-my-tests-broke-the-build-an-explorative-analysis-of-travis-ci-with-github?from_action=save" TargetMode="Externa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Relationship Id="rId14" Type="http://schemas.openxmlformats.org/officeDocument/2006/relationships/diagramData" Target="../diagrams/data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29.png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27.png"/><Relationship Id="rId1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1293357-0DE4-974D-9CFA-A091467375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of Software Engineering (ISTE)</a:t>
            </a:r>
            <a:br>
              <a:rPr lang="de-DE" dirty="0"/>
            </a:br>
            <a:r>
              <a:rPr lang="de-DE" dirty="0"/>
              <a:t>Software Quality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Group (SQA)</a:t>
            </a:r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subTitle" idx="1"/>
          </p:nvPr>
        </p:nvSpPr>
        <p:spPr>
          <a:xfrm>
            <a:off x="4766806" y="3807557"/>
            <a:ext cx="2060197" cy="851713"/>
          </a:xfrm>
        </p:spPr>
        <p:txBody>
          <a:bodyPr/>
          <a:lstStyle/>
          <a:p>
            <a:r>
              <a:rPr lang="en-US" dirty="0"/>
              <a:t>Kuang Yu Li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4514364" y="1503823"/>
            <a:ext cx="4102223" cy="2207512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r>
              <a:rPr lang="en-US" sz="1800" dirty="0"/>
              <a:t>Topic 06</a:t>
            </a:r>
            <a:br>
              <a:rPr lang="en-US" sz="1600" dirty="0"/>
            </a:br>
            <a:r>
              <a:rPr lang="en-US" dirty="0"/>
              <a:t>Evaluation of Data Quality Assessment 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98332" y="5153778"/>
            <a:ext cx="38888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dirty="0"/>
              <a:t>15.02.2021</a:t>
            </a:r>
          </a:p>
          <a:p>
            <a:r>
              <a:rPr lang="de-DE" sz="1600" dirty="0"/>
              <a:t>Seminar „Advanced Software Engineering“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C395609-734F-014B-995A-42FFB310D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477" y="5141910"/>
            <a:ext cx="1343523" cy="57920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F46F75A-3522-F544-9A42-02E20D1E319D}"/>
              </a:ext>
            </a:extLst>
          </p:cNvPr>
          <p:cNvGrpSpPr/>
          <p:nvPr/>
        </p:nvGrpSpPr>
        <p:grpSpPr>
          <a:xfrm>
            <a:off x="209957" y="1476433"/>
            <a:ext cx="3613356" cy="3534336"/>
            <a:chOff x="209957" y="1476433"/>
            <a:chExt cx="3613356" cy="353433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6ED9A93-6C6B-5849-BCC8-C39D6C284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211" t="13735" r="30272" b="18648"/>
            <a:stretch/>
          </p:blipFill>
          <p:spPr>
            <a:xfrm>
              <a:off x="209957" y="1476433"/>
              <a:ext cx="3613356" cy="353433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802373-A6CD-C049-BF1F-4C0E3267FA0C}"/>
                </a:ext>
              </a:extLst>
            </p:cNvPr>
            <p:cNvSpPr/>
            <p:nvPr/>
          </p:nvSpPr>
          <p:spPr>
            <a:xfrm>
              <a:off x="1698171" y="3575098"/>
              <a:ext cx="584391" cy="13623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3883D37-990C-E745-A451-A8E38BF31379}"/>
              </a:ext>
            </a:extLst>
          </p:cNvPr>
          <p:cNvSpPr txBox="1"/>
          <p:nvPr/>
        </p:nvSpPr>
        <p:spPr>
          <a:xfrm>
            <a:off x="113438" y="4844857"/>
            <a:ext cx="1811393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altLang="zh-TW" sz="1400" dirty="0"/>
              <a:t>Source:</a:t>
            </a:r>
            <a:r>
              <a:rPr lang="zh-TW" altLang="en-US" sz="1400" dirty="0"/>
              <a:t> </a:t>
            </a:r>
            <a:r>
              <a:rPr lang="en-US" altLang="zh-TW" sz="1400" dirty="0">
                <a:hlinkClick r:id="rId6"/>
              </a:rPr>
              <a:t>Delta Partners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6956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0D8D2-5783-AB47-B120-EEE00B34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E63E0-3EA3-6644-A30B-181AE2EB6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D5788-DA4C-3D44-83E0-0AA9B1ED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143212C-2A90-7E42-9A15-516617ED3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318713"/>
              </p:ext>
            </p:extLst>
          </p:nvPr>
        </p:nvGraphicFramePr>
        <p:xfrm>
          <a:off x="2916444" y="1102750"/>
          <a:ext cx="5795755" cy="3624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F082A35-B3C8-EE4A-9180-F9EC29701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76" y="3615850"/>
            <a:ext cx="3015073" cy="19974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005AFB-AB68-2047-822C-10F5B76E4C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97" y="109569"/>
            <a:ext cx="2599969" cy="1938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0CDC05-C7A4-6E48-BF92-CEDB9AB26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Marker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552" y="2042330"/>
            <a:ext cx="1573520" cy="1573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C7A517-B7B1-CB44-9D5B-963AFE33E8E5}"/>
              </a:ext>
            </a:extLst>
          </p:cNvPr>
          <p:cNvSpPr txBox="1"/>
          <p:nvPr/>
        </p:nvSpPr>
        <p:spPr>
          <a:xfrm>
            <a:off x="3204849" y="5153096"/>
            <a:ext cx="1611018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source: </a:t>
            </a:r>
            <a:r>
              <a:rPr lang="en-US" sz="1400" dirty="0" err="1">
                <a:hlinkClick r:id="rId11"/>
              </a:rPr>
              <a:t>compendian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349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2B2F8E-952F-7943-A3E8-36467B9AC4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2F8BA4-623D-1C42-B856-1D2C098E5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027AB6E-2A1E-1E48-826D-74247A18D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AC7437-FE9A-D542-A244-08C77BDD4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17B42D-9382-2E45-812E-F3B7BBC33F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26F2CB-A163-BE42-B0CC-CBAEB1173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57E4E3B-EE06-D94E-B823-D9BE0B992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9438" y="829956"/>
            <a:ext cx="775793" cy="77579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22892-7526-5644-AD00-42166BF7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75992-2FD0-D34F-B3E1-E889BCF1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3F23E-4D84-6144-BCCC-53EDC8D0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E7D7A9-5FF4-A448-87FB-E8A406C4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a Nutshell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331D8F4-5501-6646-8B95-D7A6FD62B3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712762"/>
              </p:ext>
            </p:extLst>
          </p:nvPr>
        </p:nvGraphicFramePr>
        <p:xfrm>
          <a:off x="6052793" y="918301"/>
          <a:ext cx="3619590" cy="2174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953BAA1-EC1A-4B43-ADC6-9A4032E469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688978"/>
              </p:ext>
            </p:extLst>
          </p:nvPr>
        </p:nvGraphicFramePr>
        <p:xfrm>
          <a:off x="2205318" y="1483374"/>
          <a:ext cx="4951584" cy="393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4633F25B-7382-9D4A-836F-37B335BBFBBF}"/>
              </a:ext>
            </a:extLst>
          </p:cNvPr>
          <p:cNvGrpSpPr/>
          <p:nvPr/>
        </p:nvGrpSpPr>
        <p:grpSpPr>
          <a:xfrm>
            <a:off x="6774166" y="3825742"/>
            <a:ext cx="2241186" cy="1637671"/>
            <a:chOff x="3152935" y="3283460"/>
            <a:chExt cx="3648815" cy="26885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F346AF-4B0A-3547-8807-B1FCC965A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353" t="10141" r="5431" b="13521"/>
            <a:stretch/>
          </p:blipFill>
          <p:spPr>
            <a:xfrm>
              <a:off x="3152935" y="3469097"/>
              <a:ext cx="1221939" cy="96263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184EFC5-A469-5E45-9745-62A2C049D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52756"/>
            <a:stretch/>
          </p:blipFill>
          <p:spPr>
            <a:xfrm>
              <a:off x="3878981" y="4715864"/>
              <a:ext cx="1133507" cy="125616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1C7940-07C9-204C-AAFA-F0521DD32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r="53222"/>
            <a:stretch/>
          </p:blipFill>
          <p:spPr>
            <a:xfrm>
              <a:off x="4879079" y="4719935"/>
              <a:ext cx="1115041" cy="124801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523E0E3-B935-8F4D-83DB-A0372AD7F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75619" y="3283460"/>
              <a:ext cx="1326131" cy="1326131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B52CC0E9-D51C-1D4A-B2F1-9C393140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613592" y="3413780"/>
              <a:ext cx="1033304" cy="116246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50688CE-82DA-B345-B9E5-D1AB35A289DC}"/>
              </a:ext>
            </a:extLst>
          </p:cNvPr>
          <p:cNvGrpSpPr/>
          <p:nvPr/>
        </p:nvGrpSpPr>
        <p:grpSpPr>
          <a:xfrm>
            <a:off x="3737545" y="2240400"/>
            <a:ext cx="1978819" cy="1883033"/>
            <a:chOff x="2901638" y="2045378"/>
            <a:chExt cx="3362511" cy="336251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8CC413D-7989-AB47-93B0-DE9C012D651D}"/>
                </a:ext>
              </a:extLst>
            </p:cNvPr>
            <p:cNvGrpSpPr/>
            <p:nvPr/>
          </p:nvGrpSpPr>
          <p:grpSpPr>
            <a:xfrm>
              <a:off x="3219365" y="2407501"/>
              <a:ext cx="2795629" cy="2686573"/>
              <a:chOff x="2410104" y="676737"/>
              <a:chExt cx="4422472" cy="440363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640D834-81BC-D94D-A986-5D6C592EA2D0}"/>
                  </a:ext>
                </a:extLst>
              </p:cNvPr>
              <p:cNvGrpSpPr/>
              <p:nvPr/>
            </p:nvGrpSpPr>
            <p:grpSpPr>
              <a:xfrm>
                <a:off x="2410104" y="676737"/>
                <a:ext cx="4422472" cy="4403631"/>
                <a:chOff x="2410104" y="676737"/>
                <a:chExt cx="4422472" cy="4403631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570ADC08-98BB-604A-9302-38D2FDBFCE81}"/>
                    </a:ext>
                  </a:extLst>
                </p:cNvPr>
                <p:cNvSpPr/>
                <p:nvPr/>
              </p:nvSpPr>
              <p:spPr>
                <a:xfrm>
                  <a:off x="2410104" y="676737"/>
                  <a:ext cx="4422472" cy="4403631"/>
                </a:xfrm>
                <a:custGeom>
                  <a:avLst/>
                  <a:gdLst>
                    <a:gd name="connsiteX0" fmla="*/ 0 w 1670685"/>
                    <a:gd name="connsiteY0" fmla="*/ 278453 h 1670685"/>
                    <a:gd name="connsiteX1" fmla="*/ 278453 w 1670685"/>
                    <a:gd name="connsiteY1" fmla="*/ 0 h 1670685"/>
                    <a:gd name="connsiteX2" fmla="*/ 1392232 w 1670685"/>
                    <a:gd name="connsiteY2" fmla="*/ 0 h 1670685"/>
                    <a:gd name="connsiteX3" fmla="*/ 1670685 w 1670685"/>
                    <a:gd name="connsiteY3" fmla="*/ 278453 h 1670685"/>
                    <a:gd name="connsiteX4" fmla="*/ 1670685 w 1670685"/>
                    <a:gd name="connsiteY4" fmla="*/ 1392232 h 1670685"/>
                    <a:gd name="connsiteX5" fmla="*/ 1392232 w 1670685"/>
                    <a:gd name="connsiteY5" fmla="*/ 1670685 h 1670685"/>
                    <a:gd name="connsiteX6" fmla="*/ 278453 w 1670685"/>
                    <a:gd name="connsiteY6" fmla="*/ 1670685 h 1670685"/>
                    <a:gd name="connsiteX7" fmla="*/ 0 w 1670685"/>
                    <a:gd name="connsiteY7" fmla="*/ 1392232 h 1670685"/>
                    <a:gd name="connsiteX8" fmla="*/ 0 w 1670685"/>
                    <a:gd name="connsiteY8" fmla="*/ 278453 h 167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0685" h="1670685">
                      <a:moveTo>
                        <a:pt x="0" y="278453"/>
                      </a:moveTo>
                      <a:cubicBezTo>
                        <a:pt x="0" y="124668"/>
                        <a:pt x="124668" y="0"/>
                        <a:pt x="278453" y="0"/>
                      </a:cubicBezTo>
                      <a:lnTo>
                        <a:pt x="1392232" y="0"/>
                      </a:lnTo>
                      <a:cubicBezTo>
                        <a:pt x="1546017" y="0"/>
                        <a:pt x="1670685" y="124668"/>
                        <a:pt x="1670685" y="278453"/>
                      </a:cubicBezTo>
                      <a:lnTo>
                        <a:pt x="1670685" y="1392232"/>
                      </a:lnTo>
                      <a:cubicBezTo>
                        <a:pt x="1670685" y="1546017"/>
                        <a:pt x="1546017" y="1670685"/>
                        <a:pt x="1392232" y="1670685"/>
                      </a:cubicBezTo>
                      <a:lnTo>
                        <a:pt x="278453" y="1670685"/>
                      </a:lnTo>
                      <a:cubicBezTo>
                        <a:pt x="124668" y="1670685"/>
                        <a:pt x="0" y="1546017"/>
                        <a:pt x="0" y="1392232"/>
                      </a:cubicBezTo>
                      <a:lnTo>
                        <a:pt x="0" y="278453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spcFirstLastPara="0" vert="horz" wrap="square" lIns="230146" tIns="230146" rIns="230146" bIns="230146" numCol="1" spcCol="1270" anchor="ctr" anchorCtr="0">
                  <a:noAutofit/>
                </a:bodyPr>
                <a:lstStyle/>
                <a:p>
                  <a:pPr marL="0" lvl="0" indent="0" algn="ctr" defTabSz="17335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2800" kern="120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82DA1E-0D7A-5B41-A006-F6BCB2270042}"/>
                    </a:ext>
                  </a:extLst>
                </p:cNvPr>
                <p:cNvSpPr txBox="1"/>
                <p:nvPr/>
              </p:nvSpPr>
              <p:spPr>
                <a:xfrm>
                  <a:off x="2842518" y="685413"/>
                  <a:ext cx="1727915" cy="5399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750"/>
                    </a:spcBef>
                    <a:buClr>
                      <a:schemeClr val="accent1"/>
                    </a:buClr>
                  </a:pPr>
                  <a:r>
                    <a:rPr lang="en-US" sz="1100" b="1" dirty="0">
                      <a:solidFill>
                        <a:schemeClr val="bg1"/>
                      </a:solidFill>
                    </a:rPr>
                    <a:t>Complete</a:t>
                  </a:r>
                </a:p>
              </p:txBody>
            </p:sp>
          </p:grp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E385E8-0E2E-FE4A-84BF-9419A581FF62}"/>
                  </a:ext>
                </a:extLst>
              </p:cNvPr>
              <p:cNvSpPr/>
              <p:nvPr/>
            </p:nvSpPr>
            <p:spPr>
              <a:xfrm>
                <a:off x="2578588" y="1495147"/>
                <a:ext cx="2364616" cy="1181913"/>
              </a:xfrm>
              <a:custGeom>
                <a:avLst/>
                <a:gdLst>
                  <a:gd name="connsiteX0" fmla="*/ 0 w 1670685"/>
                  <a:gd name="connsiteY0" fmla="*/ 278453 h 1670685"/>
                  <a:gd name="connsiteX1" fmla="*/ 278453 w 1670685"/>
                  <a:gd name="connsiteY1" fmla="*/ 0 h 1670685"/>
                  <a:gd name="connsiteX2" fmla="*/ 1392232 w 1670685"/>
                  <a:gd name="connsiteY2" fmla="*/ 0 h 1670685"/>
                  <a:gd name="connsiteX3" fmla="*/ 1670685 w 1670685"/>
                  <a:gd name="connsiteY3" fmla="*/ 278453 h 1670685"/>
                  <a:gd name="connsiteX4" fmla="*/ 1670685 w 1670685"/>
                  <a:gd name="connsiteY4" fmla="*/ 1392232 h 1670685"/>
                  <a:gd name="connsiteX5" fmla="*/ 1392232 w 1670685"/>
                  <a:gd name="connsiteY5" fmla="*/ 1670685 h 1670685"/>
                  <a:gd name="connsiteX6" fmla="*/ 278453 w 1670685"/>
                  <a:gd name="connsiteY6" fmla="*/ 1670685 h 1670685"/>
                  <a:gd name="connsiteX7" fmla="*/ 0 w 1670685"/>
                  <a:gd name="connsiteY7" fmla="*/ 1392232 h 1670685"/>
                  <a:gd name="connsiteX8" fmla="*/ 0 w 1670685"/>
                  <a:gd name="connsiteY8" fmla="*/ 278453 h 167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70685" h="1670685">
                    <a:moveTo>
                      <a:pt x="0" y="278453"/>
                    </a:moveTo>
                    <a:cubicBezTo>
                      <a:pt x="0" y="124668"/>
                      <a:pt x="124668" y="0"/>
                      <a:pt x="278453" y="0"/>
                    </a:cubicBezTo>
                    <a:lnTo>
                      <a:pt x="1392232" y="0"/>
                    </a:lnTo>
                    <a:cubicBezTo>
                      <a:pt x="1546017" y="0"/>
                      <a:pt x="1670685" y="124668"/>
                      <a:pt x="1670685" y="278453"/>
                    </a:cubicBezTo>
                    <a:lnTo>
                      <a:pt x="1670685" y="1392232"/>
                    </a:lnTo>
                    <a:cubicBezTo>
                      <a:pt x="1670685" y="1546017"/>
                      <a:pt x="1546017" y="1670685"/>
                      <a:pt x="1392232" y="1670685"/>
                    </a:cubicBezTo>
                    <a:lnTo>
                      <a:pt x="278453" y="1670685"/>
                    </a:lnTo>
                    <a:cubicBezTo>
                      <a:pt x="124668" y="1670685"/>
                      <a:pt x="0" y="1546017"/>
                      <a:pt x="0" y="1392232"/>
                    </a:cubicBezTo>
                    <a:lnTo>
                      <a:pt x="0" y="278453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0146" tIns="230146" rIns="230146" bIns="230146" numCol="1" spcCol="1270" anchor="ctr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b="1" dirty="0">
                    <a:solidFill>
                      <a:sysClr val="windowText" lastClr="000000"/>
                    </a:solidFill>
                  </a:rPr>
                  <a:t>Economic</a:t>
                </a:r>
                <a:endParaRPr lang="en-US" sz="1400" b="1" kern="1200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C5D375F-3578-1641-97E5-1A0A4F032E47}"/>
                  </a:ext>
                </a:extLst>
              </p:cNvPr>
              <p:cNvGrpSpPr/>
              <p:nvPr/>
            </p:nvGrpSpPr>
            <p:grpSpPr>
              <a:xfrm>
                <a:off x="2572855" y="2915054"/>
                <a:ext cx="4083047" cy="2017163"/>
                <a:chOff x="2523071" y="2913343"/>
                <a:chExt cx="4083047" cy="2017163"/>
              </a:xfrm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4FFBF84-C64D-BC41-BE27-C5B2ED22E0EE}"/>
                    </a:ext>
                  </a:extLst>
                </p:cNvPr>
                <p:cNvSpPr/>
                <p:nvPr/>
              </p:nvSpPr>
              <p:spPr>
                <a:xfrm>
                  <a:off x="2523071" y="2982595"/>
                  <a:ext cx="4083047" cy="1947911"/>
                </a:xfrm>
                <a:custGeom>
                  <a:avLst/>
                  <a:gdLst>
                    <a:gd name="connsiteX0" fmla="*/ 0 w 1670685"/>
                    <a:gd name="connsiteY0" fmla="*/ 278453 h 1670685"/>
                    <a:gd name="connsiteX1" fmla="*/ 278453 w 1670685"/>
                    <a:gd name="connsiteY1" fmla="*/ 0 h 1670685"/>
                    <a:gd name="connsiteX2" fmla="*/ 1392232 w 1670685"/>
                    <a:gd name="connsiteY2" fmla="*/ 0 h 1670685"/>
                    <a:gd name="connsiteX3" fmla="*/ 1670685 w 1670685"/>
                    <a:gd name="connsiteY3" fmla="*/ 278453 h 1670685"/>
                    <a:gd name="connsiteX4" fmla="*/ 1670685 w 1670685"/>
                    <a:gd name="connsiteY4" fmla="*/ 1392232 h 1670685"/>
                    <a:gd name="connsiteX5" fmla="*/ 1392232 w 1670685"/>
                    <a:gd name="connsiteY5" fmla="*/ 1670685 h 1670685"/>
                    <a:gd name="connsiteX6" fmla="*/ 278453 w 1670685"/>
                    <a:gd name="connsiteY6" fmla="*/ 1670685 h 1670685"/>
                    <a:gd name="connsiteX7" fmla="*/ 0 w 1670685"/>
                    <a:gd name="connsiteY7" fmla="*/ 1392232 h 1670685"/>
                    <a:gd name="connsiteX8" fmla="*/ 0 w 1670685"/>
                    <a:gd name="connsiteY8" fmla="*/ 278453 h 167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0685" h="1670685">
                      <a:moveTo>
                        <a:pt x="0" y="278453"/>
                      </a:moveTo>
                      <a:cubicBezTo>
                        <a:pt x="0" y="124668"/>
                        <a:pt x="124668" y="0"/>
                        <a:pt x="278453" y="0"/>
                      </a:cubicBezTo>
                      <a:lnTo>
                        <a:pt x="1392232" y="0"/>
                      </a:lnTo>
                      <a:cubicBezTo>
                        <a:pt x="1546017" y="0"/>
                        <a:pt x="1670685" y="124668"/>
                        <a:pt x="1670685" y="278453"/>
                      </a:cubicBezTo>
                      <a:lnTo>
                        <a:pt x="1670685" y="1392232"/>
                      </a:lnTo>
                      <a:cubicBezTo>
                        <a:pt x="1670685" y="1546017"/>
                        <a:pt x="1546017" y="1670685"/>
                        <a:pt x="1392232" y="1670685"/>
                      </a:cubicBezTo>
                      <a:lnTo>
                        <a:pt x="278453" y="1670685"/>
                      </a:lnTo>
                      <a:cubicBezTo>
                        <a:pt x="124668" y="1670685"/>
                        <a:pt x="0" y="1546017"/>
                        <a:pt x="0" y="1392232"/>
                      </a:cubicBezTo>
                      <a:lnTo>
                        <a:pt x="0" y="278453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30146" tIns="230146" rIns="230146" bIns="230146" numCol="1" spcCol="1270" anchor="ctr" anchorCtr="0">
                  <a:noAutofit/>
                </a:bodyPr>
                <a:lstStyle/>
                <a:p>
                  <a:pPr marL="0" lvl="0" indent="0" algn="ctr" defTabSz="17335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1400" kern="1200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8AF79E3-657C-0D4C-86CD-E6A54EF2C8F0}"/>
                    </a:ext>
                  </a:extLst>
                </p:cNvPr>
                <p:cNvSpPr/>
                <p:nvPr/>
              </p:nvSpPr>
              <p:spPr>
                <a:xfrm>
                  <a:off x="2621503" y="2913343"/>
                  <a:ext cx="2599194" cy="7657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100" b="1" dirty="0"/>
                    <a:t>Operational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DA61284-F02E-4948-A928-7964ACA1ED95}"/>
                  </a:ext>
                </a:extLst>
              </p:cNvPr>
              <p:cNvGrpSpPr/>
              <p:nvPr/>
            </p:nvGrpSpPr>
            <p:grpSpPr>
              <a:xfrm>
                <a:off x="2754921" y="3667483"/>
                <a:ext cx="2663429" cy="1132233"/>
                <a:chOff x="2754921" y="3667483"/>
                <a:chExt cx="2663429" cy="1132233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5D7C9FAE-93BC-FE42-9C00-749C59D750FF}"/>
                    </a:ext>
                  </a:extLst>
                </p:cNvPr>
                <p:cNvSpPr/>
                <p:nvPr/>
              </p:nvSpPr>
              <p:spPr>
                <a:xfrm>
                  <a:off x="2805831" y="3667483"/>
                  <a:ext cx="2612519" cy="1132233"/>
                </a:xfrm>
                <a:custGeom>
                  <a:avLst/>
                  <a:gdLst>
                    <a:gd name="connsiteX0" fmla="*/ 0 w 1670685"/>
                    <a:gd name="connsiteY0" fmla="*/ 278453 h 1670685"/>
                    <a:gd name="connsiteX1" fmla="*/ 278453 w 1670685"/>
                    <a:gd name="connsiteY1" fmla="*/ 0 h 1670685"/>
                    <a:gd name="connsiteX2" fmla="*/ 1392232 w 1670685"/>
                    <a:gd name="connsiteY2" fmla="*/ 0 h 1670685"/>
                    <a:gd name="connsiteX3" fmla="*/ 1670685 w 1670685"/>
                    <a:gd name="connsiteY3" fmla="*/ 278453 h 1670685"/>
                    <a:gd name="connsiteX4" fmla="*/ 1670685 w 1670685"/>
                    <a:gd name="connsiteY4" fmla="*/ 1392232 h 1670685"/>
                    <a:gd name="connsiteX5" fmla="*/ 1392232 w 1670685"/>
                    <a:gd name="connsiteY5" fmla="*/ 1670685 h 1670685"/>
                    <a:gd name="connsiteX6" fmla="*/ 278453 w 1670685"/>
                    <a:gd name="connsiteY6" fmla="*/ 1670685 h 1670685"/>
                    <a:gd name="connsiteX7" fmla="*/ 0 w 1670685"/>
                    <a:gd name="connsiteY7" fmla="*/ 1392232 h 1670685"/>
                    <a:gd name="connsiteX8" fmla="*/ 0 w 1670685"/>
                    <a:gd name="connsiteY8" fmla="*/ 278453 h 167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0685" h="1670685">
                      <a:moveTo>
                        <a:pt x="0" y="278453"/>
                      </a:moveTo>
                      <a:cubicBezTo>
                        <a:pt x="0" y="124668"/>
                        <a:pt x="124668" y="0"/>
                        <a:pt x="278453" y="0"/>
                      </a:cubicBezTo>
                      <a:lnTo>
                        <a:pt x="1392232" y="0"/>
                      </a:lnTo>
                      <a:cubicBezTo>
                        <a:pt x="1546017" y="0"/>
                        <a:pt x="1670685" y="124668"/>
                        <a:pt x="1670685" y="278453"/>
                      </a:cubicBezTo>
                      <a:lnTo>
                        <a:pt x="1670685" y="1392232"/>
                      </a:lnTo>
                      <a:cubicBezTo>
                        <a:pt x="1670685" y="1546017"/>
                        <a:pt x="1546017" y="1670685"/>
                        <a:pt x="1392232" y="1670685"/>
                      </a:cubicBezTo>
                      <a:lnTo>
                        <a:pt x="278453" y="1670685"/>
                      </a:lnTo>
                      <a:cubicBezTo>
                        <a:pt x="124668" y="1670685"/>
                        <a:pt x="0" y="1546017"/>
                        <a:pt x="0" y="1392232"/>
                      </a:cubicBezTo>
                      <a:lnTo>
                        <a:pt x="0" y="278453"/>
                      </a:lnTo>
                      <a:close/>
                    </a:path>
                  </a:pathLst>
                </a:cu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0" vert="horz" wrap="square" lIns="230146" tIns="230146" rIns="230146" bIns="230146" numCol="1" spcCol="1270" anchor="ctr" anchorCtr="0">
                  <a:noAutofit/>
                </a:bodyPr>
                <a:lstStyle/>
                <a:p>
                  <a:pPr marL="0" lvl="0" indent="0" algn="ctr" defTabSz="17335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2800" kern="1200" dirty="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5D699FB-E3AF-AB40-B91A-A34114E54808}"/>
                    </a:ext>
                  </a:extLst>
                </p:cNvPr>
                <p:cNvSpPr/>
                <p:nvPr/>
              </p:nvSpPr>
              <p:spPr>
                <a:xfrm>
                  <a:off x="2754921" y="3667483"/>
                  <a:ext cx="1582270" cy="7567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17335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dirty="0"/>
                    <a:t> </a:t>
                  </a:r>
                  <a:r>
                    <a:rPr lang="en-US" sz="1100" b="1" dirty="0"/>
                    <a:t>Audit</a:t>
                  </a:r>
                  <a:endParaRPr lang="en-US" sz="1200" b="1" dirty="0"/>
                </a:p>
              </p:txBody>
            </p:sp>
          </p:grpSp>
        </p:grpSp>
        <p:sp>
          <p:nvSpPr>
            <p:cNvPr id="41" name="Quad Arrow 40">
              <a:extLst>
                <a:ext uri="{FF2B5EF4-FFF2-40B4-BE49-F238E27FC236}">
                  <a16:creationId xmlns:a16="http://schemas.microsoft.com/office/drawing/2014/main" id="{C5944CDF-13D2-E549-9D06-245749329AE2}"/>
                </a:ext>
              </a:extLst>
            </p:cNvPr>
            <p:cNvSpPr/>
            <p:nvPr/>
          </p:nvSpPr>
          <p:spPr>
            <a:xfrm>
              <a:off x="2901638" y="2045378"/>
              <a:ext cx="3362511" cy="3362511"/>
            </a:xfrm>
            <a:prstGeom prst="quadArrow">
              <a:avLst>
                <a:gd name="adj1" fmla="val 2000"/>
                <a:gd name="adj2" fmla="val 4000"/>
                <a:gd name="adj3" fmla="val 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DE88C4B-FB64-A944-A603-F1A217624A2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" t="13523" r="2775"/>
          <a:stretch/>
        </p:blipFill>
        <p:spPr>
          <a:xfrm>
            <a:off x="133238" y="836402"/>
            <a:ext cx="2366045" cy="16038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1C027CE-7F4B-D648-94A6-1A76C5294A32}"/>
              </a:ext>
            </a:extLst>
          </p:cNvPr>
          <p:cNvSpPr/>
          <p:nvPr/>
        </p:nvSpPr>
        <p:spPr>
          <a:xfrm>
            <a:off x="4487984" y="842563"/>
            <a:ext cx="2057587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1100" dirty="0" err="1">
                <a:latin typeface="Courier" pitchFamily="2" charset="0"/>
              </a:rPr>
              <a:t>git_trigger_commit</a:t>
            </a:r>
            <a:endParaRPr lang="en-US" sz="1100" dirty="0">
              <a:latin typeface="Courier" pitchFamily="2" charset="0"/>
            </a:endParaRPr>
          </a:p>
          <a:p>
            <a:pPr lvl="1"/>
            <a:r>
              <a:rPr lang="en-US" sz="1100" dirty="0" err="1">
                <a:latin typeface="Courier" pitchFamily="2" charset="0"/>
              </a:rPr>
              <a:t>gh_project_name</a:t>
            </a:r>
            <a:endParaRPr lang="en-US" sz="1100" dirty="0">
              <a:latin typeface="Courier" pitchFamily="2" charset="0"/>
            </a:endParaRPr>
          </a:p>
          <a:p>
            <a:pPr lvl="1"/>
            <a:r>
              <a:rPr lang="en-US" sz="1100" dirty="0" err="1">
                <a:latin typeface="Courier" pitchFamily="2" charset="0"/>
              </a:rPr>
              <a:t>gh_pushed_at</a:t>
            </a:r>
            <a:endParaRPr lang="en-US" sz="1100" dirty="0"/>
          </a:p>
          <a:p>
            <a:pPr lvl="1"/>
            <a:r>
              <a:rPr lang="en-US" sz="1100" dirty="0" err="1">
                <a:latin typeface="Courier" pitchFamily="2" charset="0"/>
              </a:rPr>
              <a:t>tr_status</a:t>
            </a:r>
            <a:endParaRPr lang="en-US" sz="11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D087789-7D8E-2342-9951-094A998DDE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727" y="3871954"/>
            <a:ext cx="2832057" cy="160904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A2F34FE-7920-294E-B8E8-248C360D2D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99078" y="841142"/>
            <a:ext cx="687026" cy="8131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507586E-9DA0-8C41-9CAA-65D38FBD3571}"/>
              </a:ext>
            </a:extLst>
          </p:cNvPr>
          <p:cNvSpPr/>
          <p:nvPr/>
        </p:nvSpPr>
        <p:spPr>
          <a:xfrm>
            <a:off x="180884" y="2317413"/>
            <a:ext cx="23502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100" dirty="0"/>
              <a:t>Revisions</a:t>
            </a:r>
          </a:p>
          <a:p>
            <a:pPr lvl="0" algn="ctr"/>
            <a:r>
              <a:rPr lang="en-US" sz="1100" dirty="0"/>
              <a:t>Distinct Committers</a:t>
            </a:r>
          </a:p>
          <a:p>
            <a:pPr lvl="0" algn="ctr"/>
            <a:r>
              <a:rPr lang="en-US" sz="1100" dirty="0"/>
              <a:t>Modified Lines</a:t>
            </a:r>
          </a:p>
          <a:p>
            <a:pPr lvl="0" algn="ctr"/>
            <a:r>
              <a:rPr lang="en-US" sz="1100" dirty="0"/>
              <a:t>Previous Defects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D6EA8FB-C843-5542-AE85-8934237DFD1F}"/>
              </a:ext>
            </a:extLst>
          </p:cNvPr>
          <p:cNvSpPr/>
          <p:nvPr/>
        </p:nvSpPr>
        <p:spPr>
          <a:xfrm>
            <a:off x="113483" y="3755112"/>
            <a:ext cx="2724445" cy="179301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E3399A9-04FD-E542-9788-7C04CA2AC35C}"/>
              </a:ext>
            </a:extLst>
          </p:cNvPr>
          <p:cNvSpPr/>
          <p:nvPr/>
        </p:nvSpPr>
        <p:spPr>
          <a:xfrm>
            <a:off x="95727" y="844354"/>
            <a:ext cx="2482175" cy="222684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E967CFA-459B-0647-B764-2C6E88B39FD7}"/>
              </a:ext>
            </a:extLst>
          </p:cNvPr>
          <p:cNvSpPr/>
          <p:nvPr/>
        </p:nvSpPr>
        <p:spPr>
          <a:xfrm>
            <a:off x="3012036" y="829956"/>
            <a:ext cx="3518189" cy="86142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FA7FE2-A8DE-9045-9E1F-F99BA5FCB024}"/>
              </a:ext>
            </a:extLst>
          </p:cNvPr>
          <p:cNvSpPr/>
          <p:nvPr/>
        </p:nvSpPr>
        <p:spPr>
          <a:xfrm>
            <a:off x="6733023" y="841142"/>
            <a:ext cx="2238449" cy="223005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194FCD1-4B79-8E43-86DA-D70066E1057B}"/>
              </a:ext>
            </a:extLst>
          </p:cNvPr>
          <p:cNvSpPr/>
          <p:nvPr/>
        </p:nvSpPr>
        <p:spPr>
          <a:xfrm>
            <a:off x="6704838" y="3755113"/>
            <a:ext cx="2238450" cy="178888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4088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F44842-3FF3-8D46-8DAA-3A2B5675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[11’Borek] A. Borek, P. Woodall, M. </a:t>
            </a:r>
            <a:r>
              <a:rPr lang="en-US" sz="1400" dirty="0" err="1"/>
              <a:t>Oberhofer</a:t>
            </a:r>
            <a:r>
              <a:rPr lang="en-US" sz="1400" dirty="0"/>
              <a:t>, and A. K. </a:t>
            </a:r>
            <a:r>
              <a:rPr lang="en-US" sz="1400" dirty="0" err="1"/>
              <a:t>Parlikad</a:t>
            </a:r>
            <a:r>
              <a:rPr lang="en-US" sz="1400" dirty="0"/>
              <a:t>. A classification of data quality assessment methods.  2011.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[15’ Cai] L. Cai and Y. Zhu. The challenges of data quality and data quality assessment in the big data era. In Data Science Journal, page 2, 2015.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[09’Batini] C. </a:t>
            </a:r>
            <a:r>
              <a:rPr lang="en-US" sz="1400" dirty="0" err="1"/>
              <a:t>Batini</a:t>
            </a:r>
            <a:r>
              <a:rPr lang="en-US" sz="1400" dirty="0"/>
              <a:t>, C. </a:t>
            </a:r>
            <a:r>
              <a:rPr lang="en-US" sz="1400" dirty="0" err="1"/>
              <a:t>Cappiello</a:t>
            </a:r>
            <a:r>
              <a:rPr lang="en-US" sz="1400" dirty="0"/>
              <a:t>, C. </a:t>
            </a:r>
            <a:r>
              <a:rPr lang="en-US" sz="1400" dirty="0" err="1"/>
              <a:t>Francalanci</a:t>
            </a:r>
            <a:r>
              <a:rPr lang="en-US" sz="1400" dirty="0"/>
              <a:t>, and A. Maurino. Methodologies for data quality assessment and improvement. volume 41, New York, NY, USA, July 2009. Association for Computing Machinery.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[17’Beller] M. </a:t>
            </a:r>
            <a:r>
              <a:rPr lang="en-US" sz="1400" dirty="0" err="1"/>
              <a:t>Beller</a:t>
            </a:r>
            <a:r>
              <a:rPr lang="en-US" sz="1400" dirty="0"/>
              <a:t>, G. </a:t>
            </a:r>
            <a:r>
              <a:rPr lang="en-US" sz="1400" dirty="0" err="1"/>
              <a:t>Gousios</a:t>
            </a:r>
            <a:r>
              <a:rPr lang="en-US" sz="1400" dirty="0"/>
              <a:t>, and A. </a:t>
            </a:r>
            <a:r>
              <a:rPr lang="en-US" sz="1400" dirty="0" err="1"/>
              <a:t>Zaidman</a:t>
            </a:r>
            <a:r>
              <a:rPr lang="en-US" sz="1400" dirty="0"/>
              <a:t>. </a:t>
            </a:r>
            <a:r>
              <a:rPr lang="en-US" sz="1400" dirty="0" err="1"/>
              <a:t>Travistorrent</a:t>
            </a:r>
            <a:r>
              <a:rPr lang="en-US" sz="1400" dirty="0"/>
              <a:t>: Synthesizing </a:t>
            </a:r>
            <a:r>
              <a:rPr lang="en-US" sz="1400" dirty="0" err="1"/>
              <a:t>travisci</a:t>
            </a:r>
            <a:r>
              <a:rPr lang="en-US" sz="1400" dirty="0"/>
              <a:t> and </a:t>
            </a:r>
            <a:r>
              <a:rPr lang="en-US" sz="1400" dirty="0" err="1"/>
              <a:t>github</a:t>
            </a:r>
            <a:r>
              <a:rPr lang="en-US" sz="1400" dirty="0"/>
              <a:t> for full-stack research on continuous integration. In 2017IEEE/ACM 14th International Conference on Mining Software Repositories(MSR), pages 447–450, 201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[17’ </a:t>
            </a:r>
            <a:r>
              <a:rPr lang="en-US" sz="1400" dirty="0" err="1"/>
              <a:t>Dimitropoulos</a:t>
            </a:r>
            <a:r>
              <a:rPr lang="en-US" sz="1400" dirty="0"/>
              <a:t>] P. </a:t>
            </a:r>
            <a:r>
              <a:rPr lang="en-US" sz="1400" dirty="0" err="1"/>
              <a:t>Dimitropoulos</a:t>
            </a:r>
            <a:r>
              <a:rPr lang="en-US" sz="1400" dirty="0"/>
              <a:t>, Z. Aung, and D. </a:t>
            </a:r>
            <a:r>
              <a:rPr lang="en-US" sz="1400" dirty="0" err="1"/>
              <a:t>Svetinovic</a:t>
            </a:r>
            <a:r>
              <a:rPr lang="en-US" sz="1400" dirty="0"/>
              <a:t>. Continuous integration </a:t>
            </a:r>
            <a:r>
              <a:rPr lang="en-US" sz="1400" dirty="0" err="1"/>
              <a:t>buildbreakage</a:t>
            </a:r>
            <a:r>
              <a:rPr lang="en-US" sz="1400" dirty="0"/>
              <a:t> rationale: Travis data case study. In 2017 International Conference on Infocom Technologies and Unmanned Systems (Trends and Future </a:t>
            </a:r>
            <a:r>
              <a:rPr lang="en-US" sz="1400" dirty="0" err="1"/>
              <a:t>Direc-tions</a:t>
            </a:r>
            <a:r>
              <a:rPr lang="en-US" sz="1400" dirty="0"/>
              <a:t>) (ICTUS), pages 639–645, 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[17’ </a:t>
            </a:r>
            <a:r>
              <a:rPr lang="en-US" sz="1400" dirty="0" err="1"/>
              <a:t>Madeyski</a:t>
            </a:r>
            <a:r>
              <a:rPr lang="en-US" sz="1400" dirty="0"/>
              <a:t>] L. </a:t>
            </a:r>
            <a:r>
              <a:rPr lang="en-US" sz="1400" dirty="0" err="1"/>
              <a:t>Madeyski</a:t>
            </a:r>
            <a:r>
              <a:rPr lang="en-US" sz="1400" dirty="0"/>
              <a:t> and M. </a:t>
            </a:r>
            <a:r>
              <a:rPr lang="en-US" sz="1400" dirty="0" err="1"/>
              <a:t>Kawalerowicz</a:t>
            </a:r>
            <a:r>
              <a:rPr lang="en-US" sz="1400" dirty="0"/>
              <a:t>. Continuous defect prediction: The idea and a related dataset. In 2017 IEEE/ACM 14th International Conference on Mining Software Repositories (MSR), pages 515–518, 2017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197B0-F993-1643-9DAD-27D5EE052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D9B95-73C3-E84C-A5E5-7F74476FE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D3255-182B-574B-BBF6-88DAE36C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F89D0A-6078-0D46-A5F4-06B8561D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67926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0A004-EE88-1246-AD61-21B3C8377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F0C96-2832-6543-96E6-52867CFF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552F8-CAA3-F245-92A5-F45612E7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600061-0BAC-144A-8AD7-D72C856C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6F8A982-4754-EC44-90E9-C1AE6707E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581804"/>
              </p:ext>
            </p:extLst>
          </p:nvPr>
        </p:nvGraphicFramePr>
        <p:xfrm>
          <a:off x="1184625" y="848060"/>
          <a:ext cx="6749139" cy="4569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993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CD78F64-2F3B-0344-9E6C-300A459952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43474EE-3E14-6640-8752-40E05D47D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EB73E19-9159-3F47-9A82-F554A7A2EF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D0B1B9-4681-4647-824B-5EACA8E6A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DD4A2D-B743-5A4A-A9CC-DD14EC6FE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4197CD-875A-8D4D-9C54-5D4E0E584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4DDFE32-D749-0645-9695-DB2368D55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149752"/>
              </p:ext>
            </p:extLst>
          </p:nvPr>
        </p:nvGraphicFramePr>
        <p:xfrm>
          <a:off x="1141437" y="1103340"/>
          <a:ext cx="6896047" cy="418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3F804-53A7-7649-B24A-038A1AAC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D7096-E000-D44D-8219-6CB044AE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1E7FE-5678-5346-B666-529822556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DCDF33-DD75-FB4E-AC44-1E918985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</a:rPr>
              <a:t>Introduction </a:t>
            </a:r>
            <a:br>
              <a:rPr lang="en-US" dirty="0">
                <a:latin typeface="+mn-ea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0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3415A3-9D92-BC43-BD9B-00385CD00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A0E94C9-9884-0044-9C9B-C27FCB35C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EAD12E-A1CB-1E45-915F-1B403A1CB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4A4B53-2E2C-FF4D-A9AA-39356BA5BF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79B4A7-7AAD-0340-8AB5-2D8C37456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D3644E-F4FD-8C4A-9ABD-C77364125B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B16DB6-B3A0-884F-ABA7-171741348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47F7911-6DEB-304A-B78E-6BED6EC834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219671"/>
              </p:ext>
            </p:extLst>
          </p:nvPr>
        </p:nvGraphicFramePr>
        <p:xfrm>
          <a:off x="245113" y="1031272"/>
          <a:ext cx="8243887" cy="4176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215CB-DD03-CD4F-A5A1-214434C9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5EE5D-5C91-5447-A23B-424BFF37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6F1C2-5153-4C4F-8547-435AA3B9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2C289B-CF69-4343-B6EF-B6846E01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576000"/>
          </a:xfrm>
        </p:spPr>
        <p:txBody>
          <a:bodyPr/>
          <a:lstStyle/>
          <a:p>
            <a:r>
              <a:rPr lang="en-US" dirty="0">
                <a:latin typeface="+mn-ea"/>
              </a:rPr>
              <a:t>Data Quality Fundamentals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856B4F0-6C67-A546-8DB3-F028534079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136800"/>
              </p:ext>
            </p:extLst>
          </p:nvPr>
        </p:nvGraphicFramePr>
        <p:xfrm>
          <a:off x="4939393" y="164351"/>
          <a:ext cx="4825092" cy="287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89142AD-6F09-D24D-8646-DC31CBB3D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444167"/>
              </p:ext>
            </p:extLst>
          </p:nvPr>
        </p:nvGraphicFramePr>
        <p:xfrm>
          <a:off x="-9901" y="1696471"/>
          <a:ext cx="2602154" cy="208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57FB5DA-6E6B-6E48-84DD-3D8E523EA2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32102"/>
              </p:ext>
            </p:extLst>
          </p:nvPr>
        </p:nvGraphicFramePr>
        <p:xfrm>
          <a:off x="6425293" y="3273634"/>
          <a:ext cx="2783712" cy="2365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2F1FA7-6D5F-E443-B98E-C8D882B32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94806"/>
              </p:ext>
            </p:extLst>
          </p:nvPr>
        </p:nvGraphicFramePr>
        <p:xfrm>
          <a:off x="4656096" y="599666"/>
          <a:ext cx="2536640" cy="31669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892048">
                  <a:extLst>
                    <a:ext uri="{9D8B030D-6E8A-4147-A177-3AD203B41FA5}">
                      <a16:colId xmlns:a16="http://schemas.microsoft.com/office/drawing/2014/main" val="1743468599"/>
                    </a:ext>
                  </a:extLst>
                </a:gridCol>
                <a:gridCol w="343218">
                  <a:extLst>
                    <a:ext uri="{9D8B030D-6E8A-4147-A177-3AD203B41FA5}">
                      <a16:colId xmlns:a16="http://schemas.microsoft.com/office/drawing/2014/main" val="3562327459"/>
                    </a:ext>
                  </a:extLst>
                </a:gridCol>
                <a:gridCol w="621602">
                  <a:extLst>
                    <a:ext uri="{9D8B030D-6E8A-4147-A177-3AD203B41FA5}">
                      <a16:colId xmlns:a16="http://schemas.microsoft.com/office/drawing/2014/main" val="1211837363"/>
                    </a:ext>
                  </a:extLst>
                </a:gridCol>
                <a:gridCol w="679772">
                  <a:extLst>
                    <a:ext uri="{9D8B030D-6E8A-4147-A177-3AD203B41FA5}">
                      <a16:colId xmlns:a16="http://schemas.microsoft.com/office/drawing/2014/main" val="2358344990"/>
                    </a:ext>
                  </a:extLst>
                </a:gridCol>
              </a:tblGrid>
              <a:tr h="316695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Kuang-Yu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Li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Taipei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Taiwan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32015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721CE22-8C19-064F-9A48-F623E039A234}"/>
              </a:ext>
            </a:extLst>
          </p:cNvPr>
          <p:cNvSpPr txBox="1"/>
          <p:nvPr/>
        </p:nvSpPr>
        <p:spPr>
          <a:xfrm>
            <a:off x="7268241" y="436509"/>
            <a:ext cx="1875760" cy="73866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Kuang-Yu Li was born in Taipei,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Capital of Taiwan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72796-2107-F146-9107-11FBB6D6FDF0}"/>
              </a:ext>
            </a:extLst>
          </p:cNvPr>
          <p:cNvSpPr txBox="1"/>
          <p:nvPr/>
        </p:nvSpPr>
        <p:spPr>
          <a:xfrm>
            <a:off x="6162415" y="2065300"/>
            <a:ext cx="2981585" cy="8617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PersonData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&lt;Name&gt;Kuang-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Yu,Li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&lt;/Name&gt;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&lt;Birth&gt;Taipei, Taiwan&lt;Birth&gt;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PersonData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48C2DE-2F04-D44E-8F1C-23D03ACE1BA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20316"/>
          <a:stretch/>
        </p:blipFill>
        <p:spPr>
          <a:xfrm>
            <a:off x="6530226" y="3314143"/>
            <a:ext cx="1239938" cy="10250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4D951D-E191-2D4A-BB8A-9861E20608B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03098" y="3118312"/>
            <a:ext cx="2371804" cy="1245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823550-43AD-164B-A550-E8CF5D136FE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25353" t="10141" r="5431" b="13521"/>
          <a:stretch/>
        </p:blipFill>
        <p:spPr>
          <a:xfrm>
            <a:off x="7874364" y="4546373"/>
            <a:ext cx="1349774" cy="10633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26768AD-AA8B-3E47-9F1D-A005669A21C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640168" y="4546373"/>
            <a:ext cx="930850" cy="10472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02FE3AD-2405-4C49-8BBF-4368B18EF636}"/>
              </a:ext>
            </a:extLst>
          </p:cNvPr>
          <p:cNvSpPr txBox="1"/>
          <p:nvPr/>
        </p:nvSpPr>
        <p:spPr>
          <a:xfrm>
            <a:off x="466724" y="5030855"/>
            <a:ext cx="3226076" cy="2354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source: [15’ Cai][11’Borek], </a:t>
            </a:r>
            <a:r>
              <a:rPr lang="en-US" sz="1400" dirty="0">
                <a:hlinkClick r:id="rId28"/>
              </a:rPr>
              <a:t>BrightonSEO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623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5F178FC-27A7-5B4F-9BC8-98B789183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61848F-DD70-0D4F-9AC3-E1C73DC74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C78E23-2766-5F48-BC5E-406DE74F0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BD3D9A-1EC2-C84A-AAEA-4F2991B9E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9867BF-D337-DF4E-90DE-5F767A920B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689434B-9071-6A41-A826-F25324D7B0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49189F-BA6C-B24F-8B82-A00041C53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FB05BC1-A6BA-924F-9328-A9FF8AB63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F0A0103C-0012-9D45-AF0B-830A04F88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86BCECD2-3A3B-C945-A2DA-E37BAF36E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75567B9-01CD-EA4E-BAD4-DD9031E25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C200804-A72D-554F-AB0A-4F893B28F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8E6528F-6DB3-1043-A73F-E14DD8C474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7D788EE-2DED-4740-B208-A5742C29D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F01F95C-39B8-AE4D-AABB-17D580161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F14BFC2-080D-054C-BC73-2B3CA5C1A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Graphic spid="9" grpId="0">
        <p:bldAsOne/>
      </p:bldGraphic>
      <p:bldGraphic spid="18" grpId="0">
        <p:bldSub>
          <a:bldDgm bld="one"/>
        </p:bldSub>
      </p:bldGraphic>
      <p:bldGraphic spid="19" grpId="0">
        <p:bldSub>
          <a:bldDgm bld="one"/>
        </p:bldSub>
      </p:bldGraphic>
      <p:bldP spid="7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3C8FA-8E49-D242-B5E4-BD23B3849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A9503-0C38-8741-825C-F486511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DC2D0-F10F-B744-9512-C340D661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F09D0F-BABD-D24F-BB0B-C49E693C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Dimension, Element, Indicators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A08E20-AE4D-DD44-B199-0548AA94A6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453720"/>
              </p:ext>
            </p:extLst>
          </p:nvPr>
        </p:nvGraphicFramePr>
        <p:xfrm>
          <a:off x="466724" y="1409266"/>
          <a:ext cx="8625553" cy="531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07C65D7-962C-AE46-B5AA-FDCE07D5AB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353" t="10141" r="5431" b="13521"/>
          <a:stretch/>
        </p:blipFill>
        <p:spPr>
          <a:xfrm>
            <a:off x="95953" y="1081516"/>
            <a:ext cx="1628332" cy="1282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9C69DF-17FE-484D-B9EA-8F5283823B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2756"/>
          <a:stretch/>
        </p:blipFill>
        <p:spPr>
          <a:xfrm>
            <a:off x="7642745" y="786215"/>
            <a:ext cx="1501255" cy="1663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F302C9-802D-4043-A1ED-92FDA4F5E21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53222"/>
          <a:stretch/>
        </p:blipFill>
        <p:spPr>
          <a:xfrm>
            <a:off x="5618753" y="833266"/>
            <a:ext cx="1516125" cy="1696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2B0FF8-33A2-1E4A-B612-0C6A1C43FA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3314" y="776873"/>
            <a:ext cx="1753323" cy="175332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9C755D9-AE53-584F-9714-CA2D0B6078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06008" y="995895"/>
            <a:ext cx="1292467" cy="1454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43D502-85D8-D346-9D03-271DE5E715DF}"/>
              </a:ext>
            </a:extLst>
          </p:cNvPr>
          <p:cNvSpPr txBox="1"/>
          <p:nvPr/>
        </p:nvSpPr>
        <p:spPr>
          <a:xfrm>
            <a:off x="454197" y="4972335"/>
            <a:ext cx="3289117" cy="234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source: [15’ Cai], </a:t>
            </a:r>
            <a:r>
              <a:rPr lang="en-US" sz="1400" dirty="0">
                <a:hlinkClick r:id="rId14"/>
              </a:rPr>
              <a:t>Java Tutorial</a:t>
            </a:r>
            <a:r>
              <a:rPr lang="en-US" sz="1400" dirty="0"/>
              <a:t>, </a:t>
            </a:r>
            <a:r>
              <a:rPr lang="en-US" sz="1400" dirty="0" err="1">
                <a:hlinkClick r:id="rId15"/>
              </a:rPr>
              <a:t>pipedrive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04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20DC57C-CEFD-3944-BEEB-E5FDFF268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90C936F-2743-C443-940C-76CA7D673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B139F2-D84B-C548-81DA-66D47ADAC2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2CEE82-47D6-BC4C-BB9D-848C8CECE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F63602-A377-C945-BF7C-C33C8978B2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19D162-4090-D94F-BCBA-F8EFB5632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2298092-ED7C-B84B-8CAB-7347ACA76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F2F9A4-CD96-FB43-AD65-BF0DB998ED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25921D4-B06F-EE41-A56E-4CF4979B8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AE5F57-3061-464F-A318-70A211278F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A60F59C-E302-7040-A16A-6C5A15B62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381260-FAFE-A841-8D62-FD98CF410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40C27FF-4E39-3249-BFC9-C3628190C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D548ECD-EFE1-9348-9540-6566FB3A2D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0185639-3DDA-794E-A381-EB3EF27FCD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7963A0A-E186-D645-B827-8A054CB44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298C53A-F324-034D-BFA5-77A29860D8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21ECC7-D7E4-5447-AB5D-D6A9FE443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CBD3BE0-9BD0-4E4D-A4A1-714808EF3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FEEE925-0102-F342-9FBB-36FF4F33F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AC5F45-3158-6749-A177-65747AA31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639AFC-4E8E-C44E-9C57-34B8CA520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7723BE5-DBB6-F14C-8101-4B4BBD7538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1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BF99B74-39B7-0B40-A14D-F3BF075F7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83738"/>
              </p:ext>
            </p:extLst>
          </p:nvPr>
        </p:nvGraphicFramePr>
        <p:xfrm>
          <a:off x="-135138" y="1240752"/>
          <a:ext cx="3622409" cy="3367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7F8369E-FE35-4341-BB75-356EAA129C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8644078"/>
              </p:ext>
            </p:extLst>
          </p:nvPr>
        </p:nvGraphicFramePr>
        <p:xfrm>
          <a:off x="2859742" y="1147482"/>
          <a:ext cx="6705599" cy="3872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886DE-A76B-F64E-895B-2C939C63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CC4ED-3F53-054A-9221-CB820F9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8FDD8-2767-6E4A-9227-8A504003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939DFE-E3FD-FF47-906D-48C0F6F45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Methodology Overview 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52830-35D4-A44B-AFBA-2FCDF7235DD3}"/>
              </a:ext>
            </a:extLst>
          </p:cNvPr>
          <p:cNvSpPr txBox="1"/>
          <p:nvPr/>
        </p:nvSpPr>
        <p:spPr>
          <a:xfrm>
            <a:off x="466724" y="5084978"/>
            <a:ext cx="1687963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source: [09’Batini] </a:t>
            </a:r>
          </a:p>
        </p:txBody>
      </p:sp>
    </p:spTree>
    <p:extLst>
      <p:ext uri="{BB962C8B-B14F-4D97-AF65-F5344CB8AC3E}">
        <p14:creationId xmlns:p14="http://schemas.microsoft.com/office/powerpoint/2010/main" val="312623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0D2C09C-93CC-4541-9E46-CA7E884934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E140E0D-0A27-6E46-A5DC-5A0BC2EF4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EA2EC7-72CD-2B4A-B3F9-8F283CA444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5D4A784-6CDF-2E42-AAB7-E2642E0BEF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2A83078-1387-9444-BAC7-E7E7810F6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CB0EC61-16FB-BC4F-A3C2-111E40260F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EEF4E61-6E5A-C94B-AF3E-7566485669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6DC5B4C-6090-5B44-AAB5-E36BDB9C7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3425EF-71A2-E947-BFA8-B6BA9B57F7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E47C59-7A70-C244-A3E0-284390CC8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2C3E22-EDB5-B341-9B88-262A91F1D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DF6FC7-C1AF-E541-9A0B-E758F5DB3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E4EA36-CE67-EB45-9EB2-38E2677ED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BEDC26-E1E7-6642-BBDA-ED72BB5159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4237E1-6E2C-7F4C-B8BB-E47F177A3B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052138-C109-5341-B314-E70D06940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B9BB01-20D1-8946-9658-70F0BEFFE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305726-CCFB-884B-9B66-EE977C1FED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23CE1C-5955-DD4B-A8F0-5DAD7F57A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67B84A-7E81-024D-B94B-26B4647A5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AD700C-F11E-9945-BFDB-19A99C299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35F1DD-3F31-6F4B-9AC9-5C39E9DDE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4FFEC9-2E28-3F4D-A4B3-B93147C2B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C44D50-D477-7046-BB6C-4AF7CCB74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99DADF-1A3A-1649-A2E3-FE53D8DC8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7D71BF4-D576-2140-902B-B8DDD8602089}"/>
              </a:ext>
            </a:extLst>
          </p:cNvPr>
          <p:cNvGrpSpPr/>
          <p:nvPr/>
        </p:nvGrpSpPr>
        <p:grpSpPr>
          <a:xfrm>
            <a:off x="2410104" y="676737"/>
            <a:ext cx="4422472" cy="4403631"/>
            <a:chOff x="2410104" y="676737"/>
            <a:chExt cx="4422472" cy="440363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C22A6CE-96DE-0B4D-A691-C3914666074E}"/>
                </a:ext>
              </a:extLst>
            </p:cNvPr>
            <p:cNvSpPr/>
            <p:nvPr/>
          </p:nvSpPr>
          <p:spPr>
            <a:xfrm>
              <a:off x="2410104" y="676737"/>
              <a:ext cx="4422472" cy="4403631"/>
            </a:xfrm>
            <a:custGeom>
              <a:avLst/>
              <a:gdLst>
                <a:gd name="connsiteX0" fmla="*/ 0 w 1670685"/>
                <a:gd name="connsiteY0" fmla="*/ 278453 h 1670685"/>
                <a:gd name="connsiteX1" fmla="*/ 278453 w 1670685"/>
                <a:gd name="connsiteY1" fmla="*/ 0 h 1670685"/>
                <a:gd name="connsiteX2" fmla="*/ 1392232 w 1670685"/>
                <a:gd name="connsiteY2" fmla="*/ 0 h 1670685"/>
                <a:gd name="connsiteX3" fmla="*/ 1670685 w 1670685"/>
                <a:gd name="connsiteY3" fmla="*/ 278453 h 1670685"/>
                <a:gd name="connsiteX4" fmla="*/ 1670685 w 1670685"/>
                <a:gd name="connsiteY4" fmla="*/ 1392232 h 1670685"/>
                <a:gd name="connsiteX5" fmla="*/ 1392232 w 1670685"/>
                <a:gd name="connsiteY5" fmla="*/ 1670685 h 1670685"/>
                <a:gd name="connsiteX6" fmla="*/ 278453 w 1670685"/>
                <a:gd name="connsiteY6" fmla="*/ 1670685 h 1670685"/>
                <a:gd name="connsiteX7" fmla="*/ 0 w 1670685"/>
                <a:gd name="connsiteY7" fmla="*/ 1392232 h 1670685"/>
                <a:gd name="connsiteX8" fmla="*/ 0 w 1670685"/>
                <a:gd name="connsiteY8" fmla="*/ 278453 h 167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0685" h="1670685">
                  <a:moveTo>
                    <a:pt x="0" y="278453"/>
                  </a:moveTo>
                  <a:cubicBezTo>
                    <a:pt x="0" y="124668"/>
                    <a:pt x="124668" y="0"/>
                    <a:pt x="278453" y="0"/>
                  </a:cubicBezTo>
                  <a:lnTo>
                    <a:pt x="1392232" y="0"/>
                  </a:lnTo>
                  <a:cubicBezTo>
                    <a:pt x="1546017" y="0"/>
                    <a:pt x="1670685" y="124668"/>
                    <a:pt x="1670685" y="278453"/>
                  </a:cubicBezTo>
                  <a:lnTo>
                    <a:pt x="1670685" y="1392232"/>
                  </a:lnTo>
                  <a:cubicBezTo>
                    <a:pt x="1670685" y="1546017"/>
                    <a:pt x="1546017" y="1670685"/>
                    <a:pt x="1392232" y="1670685"/>
                  </a:cubicBezTo>
                  <a:lnTo>
                    <a:pt x="278453" y="1670685"/>
                  </a:lnTo>
                  <a:cubicBezTo>
                    <a:pt x="124668" y="1670685"/>
                    <a:pt x="0" y="1546017"/>
                    <a:pt x="0" y="1392232"/>
                  </a:cubicBezTo>
                  <a:lnTo>
                    <a:pt x="0" y="278453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30146" tIns="230146" rIns="230146" bIns="230146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900" kern="12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882BC8-AADD-BC4F-A744-BF448B998062}"/>
                </a:ext>
              </a:extLst>
            </p:cNvPr>
            <p:cNvSpPr txBox="1"/>
            <p:nvPr/>
          </p:nvSpPr>
          <p:spPr>
            <a:xfrm>
              <a:off x="2842517" y="685412"/>
              <a:ext cx="1423971" cy="4087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2000" b="1" dirty="0">
                  <a:solidFill>
                    <a:schemeClr val="bg1"/>
                  </a:solidFill>
                </a:rPr>
                <a:t>Complete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F78EB8E4-1B5C-A64A-AA19-1623B9C9887D}"/>
              </a:ext>
            </a:extLst>
          </p:cNvPr>
          <p:cNvSpPr/>
          <p:nvPr/>
        </p:nvSpPr>
        <p:spPr>
          <a:xfrm>
            <a:off x="2578587" y="1102721"/>
            <a:ext cx="2458422" cy="1574341"/>
          </a:xfrm>
          <a:custGeom>
            <a:avLst/>
            <a:gdLst>
              <a:gd name="connsiteX0" fmla="*/ 0 w 1670685"/>
              <a:gd name="connsiteY0" fmla="*/ 278453 h 1670685"/>
              <a:gd name="connsiteX1" fmla="*/ 278453 w 1670685"/>
              <a:gd name="connsiteY1" fmla="*/ 0 h 1670685"/>
              <a:gd name="connsiteX2" fmla="*/ 1392232 w 1670685"/>
              <a:gd name="connsiteY2" fmla="*/ 0 h 1670685"/>
              <a:gd name="connsiteX3" fmla="*/ 1670685 w 1670685"/>
              <a:gd name="connsiteY3" fmla="*/ 278453 h 1670685"/>
              <a:gd name="connsiteX4" fmla="*/ 1670685 w 1670685"/>
              <a:gd name="connsiteY4" fmla="*/ 1392232 h 1670685"/>
              <a:gd name="connsiteX5" fmla="*/ 1392232 w 1670685"/>
              <a:gd name="connsiteY5" fmla="*/ 1670685 h 1670685"/>
              <a:gd name="connsiteX6" fmla="*/ 278453 w 1670685"/>
              <a:gd name="connsiteY6" fmla="*/ 1670685 h 1670685"/>
              <a:gd name="connsiteX7" fmla="*/ 0 w 1670685"/>
              <a:gd name="connsiteY7" fmla="*/ 1392232 h 1670685"/>
              <a:gd name="connsiteX8" fmla="*/ 0 w 1670685"/>
              <a:gd name="connsiteY8" fmla="*/ 278453 h 167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0685" h="1670685">
                <a:moveTo>
                  <a:pt x="0" y="278453"/>
                </a:moveTo>
                <a:cubicBezTo>
                  <a:pt x="0" y="124668"/>
                  <a:pt x="124668" y="0"/>
                  <a:pt x="278453" y="0"/>
                </a:cubicBezTo>
                <a:lnTo>
                  <a:pt x="1392232" y="0"/>
                </a:lnTo>
                <a:cubicBezTo>
                  <a:pt x="1546017" y="0"/>
                  <a:pt x="1670685" y="124668"/>
                  <a:pt x="1670685" y="278453"/>
                </a:cubicBezTo>
                <a:lnTo>
                  <a:pt x="1670685" y="1392232"/>
                </a:lnTo>
                <a:cubicBezTo>
                  <a:pt x="1670685" y="1546017"/>
                  <a:pt x="1546017" y="1670685"/>
                  <a:pt x="1392232" y="1670685"/>
                </a:cubicBezTo>
                <a:lnTo>
                  <a:pt x="278453" y="1670685"/>
                </a:lnTo>
                <a:cubicBezTo>
                  <a:pt x="124668" y="1670685"/>
                  <a:pt x="0" y="1546017"/>
                  <a:pt x="0" y="1392232"/>
                </a:cubicBezTo>
                <a:lnTo>
                  <a:pt x="0" y="27845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146" tIns="230146" rIns="230146" bIns="230146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dirty="0">
                <a:solidFill>
                  <a:sysClr val="windowText" lastClr="000000"/>
                </a:solidFill>
              </a:rPr>
              <a:t>Economic</a:t>
            </a:r>
            <a:endParaRPr lang="en-US" sz="2000" b="1" kern="1200" dirty="0">
              <a:solidFill>
                <a:sysClr val="windowText" lastClr="00000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85BBB2-A0DB-754A-A615-7105D6E59976}"/>
              </a:ext>
            </a:extLst>
          </p:cNvPr>
          <p:cNvGrpSpPr/>
          <p:nvPr/>
        </p:nvGrpSpPr>
        <p:grpSpPr>
          <a:xfrm>
            <a:off x="2478652" y="2982595"/>
            <a:ext cx="4203502" cy="1947911"/>
            <a:chOff x="2523071" y="2982595"/>
            <a:chExt cx="4203502" cy="1947911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C47D431-33DE-A742-A1A3-B8D15971D66D}"/>
                </a:ext>
              </a:extLst>
            </p:cNvPr>
            <p:cNvSpPr/>
            <p:nvPr/>
          </p:nvSpPr>
          <p:spPr>
            <a:xfrm>
              <a:off x="2523071" y="2982595"/>
              <a:ext cx="4203502" cy="1947911"/>
            </a:xfrm>
            <a:custGeom>
              <a:avLst/>
              <a:gdLst>
                <a:gd name="connsiteX0" fmla="*/ 0 w 1670685"/>
                <a:gd name="connsiteY0" fmla="*/ 278453 h 1670685"/>
                <a:gd name="connsiteX1" fmla="*/ 278453 w 1670685"/>
                <a:gd name="connsiteY1" fmla="*/ 0 h 1670685"/>
                <a:gd name="connsiteX2" fmla="*/ 1392232 w 1670685"/>
                <a:gd name="connsiteY2" fmla="*/ 0 h 1670685"/>
                <a:gd name="connsiteX3" fmla="*/ 1670685 w 1670685"/>
                <a:gd name="connsiteY3" fmla="*/ 278453 h 1670685"/>
                <a:gd name="connsiteX4" fmla="*/ 1670685 w 1670685"/>
                <a:gd name="connsiteY4" fmla="*/ 1392232 h 1670685"/>
                <a:gd name="connsiteX5" fmla="*/ 1392232 w 1670685"/>
                <a:gd name="connsiteY5" fmla="*/ 1670685 h 1670685"/>
                <a:gd name="connsiteX6" fmla="*/ 278453 w 1670685"/>
                <a:gd name="connsiteY6" fmla="*/ 1670685 h 1670685"/>
                <a:gd name="connsiteX7" fmla="*/ 0 w 1670685"/>
                <a:gd name="connsiteY7" fmla="*/ 1392232 h 1670685"/>
                <a:gd name="connsiteX8" fmla="*/ 0 w 1670685"/>
                <a:gd name="connsiteY8" fmla="*/ 278453 h 167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0685" h="1670685">
                  <a:moveTo>
                    <a:pt x="0" y="278453"/>
                  </a:moveTo>
                  <a:cubicBezTo>
                    <a:pt x="0" y="124668"/>
                    <a:pt x="124668" y="0"/>
                    <a:pt x="278453" y="0"/>
                  </a:cubicBezTo>
                  <a:lnTo>
                    <a:pt x="1392232" y="0"/>
                  </a:lnTo>
                  <a:cubicBezTo>
                    <a:pt x="1546017" y="0"/>
                    <a:pt x="1670685" y="124668"/>
                    <a:pt x="1670685" y="278453"/>
                  </a:cubicBezTo>
                  <a:lnTo>
                    <a:pt x="1670685" y="1392232"/>
                  </a:lnTo>
                  <a:cubicBezTo>
                    <a:pt x="1670685" y="1546017"/>
                    <a:pt x="1546017" y="1670685"/>
                    <a:pt x="1392232" y="1670685"/>
                  </a:cubicBezTo>
                  <a:lnTo>
                    <a:pt x="278453" y="1670685"/>
                  </a:lnTo>
                  <a:cubicBezTo>
                    <a:pt x="124668" y="1670685"/>
                    <a:pt x="0" y="1546017"/>
                    <a:pt x="0" y="1392232"/>
                  </a:cubicBezTo>
                  <a:lnTo>
                    <a:pt x="0" y="27845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0146" tIns="230146" rIns="230146" bIns="230146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462056-B273-7947-A005-818174F84045}"/>
                </a:ext>
              </a:extLst>
            </p:cNvPr>
            <p:cNvSpPr/>
            <p:nvPr/>
          </p:nvSpPr>
          <p:spPr>
            <a:xfrm>
              <a:off x="2842517" y="3006425"/>
              <a:ext cx="1467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/>
                <a:t>Operational</a:t>
              </a:r>
              <a:endParaRPr lang="en-US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016EE-E2AC-424B-9BDF-3617B77A8332}"/>
              </a:ext>
            </a:extLst>
          </p:cNvPr>
          <p:cNvGrpSpPr/>
          <p:nvPr/>
        </p:nvGrpSpPr>
        <p:grpSpPr>
          <a:xfrm>
            <a:off x="2805831" y="3425329"/>
            <a:ext cx="2612519" cy="1374387"/>
            <a:chOff x="2805831" y="3425329"/>
            <a:chExt cx="2612519" cy="1374387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71B9194-5EFB-C74F-B7EB-8FA42CB874C1}"/>
                </a:ext>
              </a:extLst>
            </p:cNvPr>
            <p:cNvSpPr/>
            <p:nvPr/>
          </p:nvSpPr>
          <p:spPr>
            <a:xfrm>
              <a:off x="2805831" y="3425329"/>
              <a:ext cx="2612519" cy="1374387"/>
            </a:xfrm>
            <a:custGeom>
              <a:avLst/>
              <a:gdLst>
                <a:gd name="connsiteX0" fmla="*/ 0 w 1670685"/>
                <a:gd name="connsiteY0" fmla="*/ 278453 h 1670685"/>
                <a:gd name="connsiteX1" fmla="*/ 278453 w 1670685"/>
                <a:gd name="connsiteY1" fmla="*/ 0 h 1670685"/>
                <a:gd name="connsiteX2" fmla="*/ 1392232 w 1670685"/>
                <a:gd name="connsiteY2" fmla="*/ 0 h 1670685"/>
                <a:gd name="connsiteX3" fmla="*/ 1670685 w 1670685"/>
                <a:gd name="connsiteY3" fmla="*/ 278453 h 1670685"/>
                <a:gd name="connsiteX4" fmla="*/ 1670685 w 1670685"/>
                <a:gd name="connsiteY4" fmla="*/ 1392232 h 1670685"/>
                <a:gd name="connsiteX5" fmla="*/ 1392232 w 1670685"/>
                <a:gd name="connsiteY5" fmla="*/ 1670685 h 1670685"/>
                <a:gd name="connsiteX6" fmla="*/ 278453 w 1670685"/>
                <a:gd name="connsiteY6" fmla="*/ 1670685 h 1670685"/>
                <a:gd name="connsiteX7" fmla="*/ 0 w 1670685"/>
                <a:gd name="connsiteY7" fmla="*/ 1392232 h 1670685"/>
                <a:gd name="connsiteX8" fmla="*/ 0 w 1670685"/>
                <a:gd name="connsiteY8" fmla="*/ 278453 h 167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0685" h="1670685">
                  <a:moveTo>
                    <a:pt x="0" y="278453"/>
                  </a:moveTo>
                  <a:cubicBezTo>
                    <a:pt x="0" y="124668"/>
                    <a:pt x="124668" y="0"/>
                    <a:pt x="278453" y="0"/>
                  </a:cubicBezTo>
                  <a:lnTo>
                    <a:pt x="1392232" y="0"/>
                  </a:lnTo>
                  <a:cubicBezTo>
                    <a:pt x="1546017" y="0"/>
                    <a:pt x="1670685" y="124668"/>
                    <a:pt x="1670685" y="278453"/>
                  </a:cubicBezTo>
                  <a:lnTo>
                    <a:pt x="1670685" y="1392232"/>
                  </a:lnTo>
                  <a:cubicBezTo>
                    <a:pt x="1670685" y="1546017"/>
                    <a:pt x="1546017" y="1670685"/>
                    <a:pt x="1392232" y="1670685"/>
                  </a:cubicBezTo>
                  <a:lnTo>
                    <a:pt x="278453" y="1670685"/>
                  </a:lnTo>
                  <a:cubicBezTo>
                    <a:pt x="124668" y="1670685"/>
                    <a:pt x="0" y="1546017"/>
                    <a:pt x="0" y="1392232"/>
                  </a:cubicBezTo>
                  <a:lnTo>
                    <a:pt x="0" y="27845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230146" tIns="230146" rIns="230146" bIns="230146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900" kern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CC51B9-09A6-474A-9C08-AEE9A0223208}"/>
                </a:ext>
              </a:extLst>
            </p:cNvPr>
            <p:cNvSpPr/>
            <p:nvPr/>
          </p:nvSpPr>
          <p:spPr>
            <a:xfrm>
              <a:off x="2916836" y="3491547"/>
              <a:ext cx="832279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 </a:t>
              </a:r>
              <a:r>
                <a:rPr lang="en-US" sz="1800" b="1" dirty="0"/>
                <a:t>Audit</a:t>
              </a:r>
              <a:endParaRPr lang="en-US" sz="1600" b="1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1B9F13-A7A8-5F4E-A86E-88B0FCAD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5418000"/>
            <a:ext cx="532800" cy="126000"/>
          </a:xfrm>
        </p:spPr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65AC2-7780-734F-885B-8C34117D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E7533-A3FE-9B4A-81E2-FF3EC009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F4D94B-F06A-964A-9FF7-89B7EBE2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56B74-CCF7-4A4A-A7AA-C111FD4E328D}"/>
              </a:ext>
            </a:extLst>
          </p:cNvPr>
          <p:cNvGrpSpPr/>
          <p:nvPr/>
        </p:nvGrpSpPr>
        <p:grpSpPr>
          <a:xfrm>
            <a:off x="857025" y="68970"/>
            <a:ext cx="7636907" cy="5559973"/>
            <a:chOff x="857025" y="68970"/>
            <a:chExt cx="7636907" cy="555997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1A58D6-0161-3849-966E-2D3A835DC5B4}"/>
                </a:ext>
              </a:extLst>
            </p:cNvPr>
            <p:cNvSpPr txBox="1"/>
            <p:nvPr/>
          </p:nvSpPr>
          <p:spPr>
            <a:xfrm>
              <a:off x="4407621" y="68970"/>
              <a:ext cx="455253" cy="26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1600" b="1" dirty="0"/>
                <a:t>Cost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BE016A-8B41-B240-8B70-EDAD091EB36D}"/>
                </a:ext>
              </a:extLst>
            </p:cNvPr>
            <p:cNvSpPr txBox="1"/>
            <p:nvPr/>
          </p:nvSpPr>
          <p:spPr>
            <a:xfrm>
              <a:off x="4013050" y="5360664"/>
              <a:ext cx="1162178" cy="26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1600" b="1" dirty="0"/>
                <a:t>Dimensions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35333C-65AA-4B46-9F88-CE4488CE6B4D}"/>
                </a:ext>
              </a:extLst>
            </p:cNvPr>
            <p:cNvSpPr txBox="1"/>
            <p:nvPr/>
          </p:nvSpPr>
          <p:spPr>
            <a:xfrm>
              <a:off x="7205118" y="2719616"/>
              <a:ext cx="1288814" cy="26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1600" b="1" dirty="0"/>
                <a:t>Improvement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19C3ED-34AB-9445-8DF2-ADD258D1D12A}"/>
                </a:ext>
              </a:extLst>
            </p:cNvPr>
            <p:cNvSpPr txBox="1"/>
            <p:nvPr/>
          </p:nvSpPr>
          <p:spPr>
            <a:xfrm>
              <a:off x="857025" y="2714316"/>
              <a:ext cx="1207062" cy="26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1600" b="1" dirty="0"/>
                <a:t>Assessment</a:t>
              </a:r>
            </a:p>
          </p:txBody>
        </p:sp>
        <p:sp>
          <p:nvSpPr>
            <p:cNvPr id="15" name="Quad Arrow 14">
              <a:extLst>
                <a:ext uri="{FF2B5EF4-FFF2-40B4-BE49-F238E27FC236}">
                  <a16:creationId xmlns:a16="http://schemas.microsoft.com/office/drawing/2014/main" id="{C5E6DD2C-C13E-8F40-B85A-DE3C27DDDA82}"/>
                </a:ext>
              </a:extLst>
            </p:cNvPr>
            <p:cNvSpPr/>
            <p:nvPr/>
          </p:nvSpPr>
          <p:spPr>
            <a:xfrm>
              <a:off x="2123473" y="309014"/>
              <a:ext cx="5089481" cy="5089481"/>
            </a:xfrm>
            <a:prstGeom prst="quadArrow">
              <a:avLst>
                <a:gd name="adj1" fmla="val 2000"/>
                <a:gd name="adj2" fmla="val 4000"/>
                <a:gd name="adj3" fmla="val 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111BC9-4B9A-004E-A97D-BDA8247B5FF6}"/>
              </a:ext>
            </a:extLst>
          </p:cNvPr>
          <p:cNvGrpSpPr/>
          <p:nvPr/>
        </p:nvGrpSpPr>
        <p:grpSpPr>
          <a:xfrm>
            <a:off x="4786606" y="864199"/>
            <a:ext cx="3122696" cy="4108779"/>
            <a:chOff x="4786606" y="864199"/>
            <a:chExt cx="3122696" cy="410877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A583DDA-6E19-D648-802E-8D4CFCE72E15}"/>
                </a:ext>
              </a:extLst>
            </p:cNvPr>
            <p:cNvGrpSpPr/>
            <p:nvPr/>
          </p:nvGrpSpPr>
          <p:grpSpPr>
            <a:xfrm>
              <a:off x="4786606" y="888094"/>
              <a:ext cx="1822439" cy="3905743"/>
              <a:chOff x="4771715" y="852114"/>
              <a:chExt cx="1822439" cy="3905743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BE7BF68-0F9C-A14A-93CA-1C8C9E37F811}"/>
                  </a:ext>
                </a:extLst>
              </p:cNvPr>
              <p:cNvSpPr/>
              <p:nvPr/>
            </p:nvSpPr>
            <p:spPr>
              <a:xfrm>
                <a:off x="6386256" y="852114"/>
                <a:ext cx="170943" cy="161620"/>
              </a:xfrm>
              <a:prstGeom prst="ellips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F9DD6D3-0E7D-B247-9588-145E20D4FEE8}"/>
                  </a:ext>
                </a:extLst>
              </p:cNvPr>
              <p:cNvSpPr/>
              <p:nvPr/>
            </p:nvSpPr>
            <p:spPr>
              <a:xfrm>
                <a:off x="6386256" y="1075473"/>
                <a:ext cx="170943" cy="161620"/>
              </a:xfrm>
              <a:prstGeom prst="ellips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011D2E2-BF36-5442-99C4-340DDF175640}"/>
                  </a:ext>
                </a:extLst>
              </p:cNvPr>
              <p:cNvSpPr/>
              <p:nvPr/>
            </p:nvSpPr>
            <p:spPr>
              <a:xfrm>
                <a:off x="4771715" y="1319971"/>
                <a:ext cx="170943" cy="161620"/>
              </a:xfrm>
              <a:prstGeom prst="ellips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2B44827-F9A8-E342-B2DE-E62C04DB1EFE}"/>
                  </a:ext>
                </a:extLst>
              </p:cNvPr>
              <p:cNvGrpSpPr/>
              <p:nvPr/>
            </p:nvGrpSpPr>
            <p:grpSpPr>
              <a:xfrm>
                <a:off x="4817841" y="3161558"/>
                <a:ext cx="1776313" cy="1596299"/>
                <a:chOff x="7179491" y="3427879"/>
                <a:chExt cx="1776313" cy="159629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5E6B889-CA0B-B444-9E61-BF727B13AB27}"/>
                    </a:ext>
                  </a:extLst>
                </p:cNvPr>
                <p:cNvSpPr/>
                <p:nvPr/>
              </p:nvSpPr>
              <p:spPr>
                <a:xfrm>
                  <a:off x="8780531" y="3983153"/>
                  <a:ext cx="170943" cy="16162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6D582A99-DFCF-D54C-8E59-8F300B44AB8A}"/>
                    </a:ext>
                  </a:extLst>
                </p:cNvPr>
                <p:cNvSpPr/>
                <p:nvPr/>
              </p:nvSpPr>
              <p:spPr>
                <a:xfrm>
                  <a:off x="8778139" y="4256308"/>
                  <a:ext cx="170943" cy="16162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603E6B1-B2C4-9C4D-AC5C-43899BABA648}"/>
                    </a:ext>
                  </a:extLst>
                </p:cNvPr>
                <p:cNvSpPr/>
                <p:nvPr/>
              </p:nvSpPr>
              <p:spPr>
                <a:xfrm>
                  <a:off x="8784861" y="3427879"/>
                  <a:ext cx="170943" cy="16162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C3440DA-690C-854D-AAA1-14955F8E47AC}"/>
                    </a:ext>
                  </a:extLst>
                </p:cNvPr>
                <p:cNvSpPr/>
                <p:nvPr/>
              </p:nvSpPr>
              <p:spPr>
                <a:xfrm>
                  <a:off x="8780532" y="3709844"/>
                  <a:ext cx="170943" cy="16162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1A54F66-1E60-FE46-9854-027E63964924}"/>
                    </a:ext>
                  </a:extLst>
                </p:cNvPr>
                <p:cNvSpPr/>
                <p:nvPr/>
              </p:nvSpPr>
              <p:spPr>
                <a:xfrm>
                  <a:off x="7179491" y="3741738"/>
                  <a:ext cx="170943" cy="16162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7D76859-7C8E-3740-8A97-DF0EB994D39C}"/>
                    </a:ext>
                  </a:extLst>
                </p:cNvPr>
                <p:cNvSpPr/>
                <p:nvPr/>
              </p:nvSpPr>
              <p:spPr>
                <a:xfrm>
                  <a:off x="7179492" y="4175498"/>
                  <a:ext cx="170943" cy="16162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3B59B5D0-481A-C040-9B3C-434C32753018}"/>
                    </a:ext>
                  </a:extLst>
                </p:cNvPr>
                <p:cNvSpPr/>
                <p:nvPr/>
              </p:nvSpPr>
              <p:spPr>
                <a:xfrm>
                  <a:off x="7198384" y="4385809"/>
                  <a:ext cx="170943" cy="16162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E54AA3D-DE2A-2A43-B3FA-E832C4E41F49}"/>
                    </a:ext>
                  </a:extLst>
                </p:cNvPr>
                <p:cNvSpPr/>
                <p:nvPr/>
              </p:nvSpPr>
              <p:spPr>
                <a:xfrm>
                  <a:off x="7203689" y="4609258"/>
                  <a:ext cx="170943" cy="16162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26E69D2B-FE43-9940-BF8F-1B41B34E0564}"/>
                    </a:ext>
                  </a:extLst>
                </p:cNvPr>
                <p:cNvSpPr/>
                <p:nvPr/>
              </p:nvSpPr>
              <p:spPr>
                <a:xfrm>
                  <a:off x="7179492" y="3946083"/>
                  <a:ext cx="170943" cy="16162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F0BD721E-9131-E747-AC0C-AD9A8D58FFCB}"/>
                    </a:ext>
                  </a:extLst>
                </p:cNvPr>
                <p:cNvSpPr/>
                <p:nvPr/>
              </p:nvSpPr>
              <p:spPr>
                <a:xfrm>
                  <a:off x="7199632" y="4862558"/>
                  <a:ext cx="170943" cy="16162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6EBAA7-F1DC-5247-9582-2A291B6541F3}"/>
                </a:ext>
              </a:extLst>
            </p:cNvPr>
            <p:cNvSpPr txBox="1"/>
            <p:nvPr/>
          </p:nvSpPr>
          <p:spPr>
            <a:xfrm>
              <a:off x="6876968" y="864199"/>
              <a:ext cx="514564" cy="5180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/>
                <a:t>TIQM</a:t>
              </a:r>
            </a:p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/>
                <a:t>CDQ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949B7C-282C-5747-B6FD-FAAD7EA76987}"/>
                </a:ext>
              </a:extLst>
            </p:cNvPr>
            <p:cNvSpPr txBox="1"/>
            <p:nvPr/>
          </p:nvSpPr>
          <p:spPr>
            <a:xfrm>
              <a:off x="5096395" y="1252296"/>
              <a:ext cx="729367" cy="26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1600" dirty="0">
                  <a:solidFill>
                    <a:schemeClr val="bg1"/>
                  </a:solidFill>
                </a:rPr>
                <a:t>COLDQ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FB1261-AB5B-F842-8847-63B40DAC1472}"/>
                </a:ext>
              </a:extLst>
            </p:cNvPr>
            <p:cNvSpPr txBox="1"/>
            <p:nvPr/>
          </p:nvSpPr>
          <p:spPr>
            <a:xfrm>
              <a:off x="5116183" y="3367410"/>
              <a:ext cx="604333" cy="16055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/>
                <a:t>AIMQ</a:t>
              </a:r>
            </a:p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/>
                <a:t>CIHI</a:t>
              </a:r>
            </a:p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/>
                <a:t>DQA</a:t>
              </a:r>
            </a:p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/>
                <a:t>AMEQ</a:t>
              </a:r>
            </a:p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/>
                <a:t>QAFD</a:t>
              </a:r>
            </a:p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/>
                <a:t>IQM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457DCB-474C-2648-838E-F112567A8BEE}"/>
                </a:ext>
              </a:extLst>
            </p:cNvPr>
            <p:cNvSpPr txBox="1"/>
            <p:nvPr/>
          </p:nvSpPr>
          <p:spPr>
            <a:xfrm>
              <a:off x="6873762" y="3141118"/>
              <a:ext cx="1035540" cy="10618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/>
                <a:t>TDQM</a:t>
              </a:r>
            </a:p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/>
                <a:t>DWQ</a:t>
              </a:r>
            </a:p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/>
                <a:t>ISTAT</a:t>
              </a:r>
            </a:p>
            <a:p>
              <a:pPr>
                <a:spcBef>
                  <a:spcPts val="150"/>
                </a:spcBef>
                <a:buClr>
                  <a:schemeClr val="accent1"/>
                </a:buClr>
              </a:pPr>
              <a:r>
                <a:rPr lang="en-US" sz="1600" dirty="0" err="1"/>
                <a:t>DoQuinCIS</a:t>
              </a:r>
              <a:endParaRPr lang="en-US" sz="16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99A40D-63F8-8149-927B-318FFFDF5BDC}"/>
              </a:ext>
            </a:extLst>
          </p:cNvPr>
          <p:cNvSpPr txBox="1"/>
          <p:nvPr/>
        </p:nvSpPr>
        <p:spPr>
          <a:xfrm>
            <a:off x="466724" y="5005829"/>
            <a:ext cx="1473160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source: [09’Batini] </a:t>
            </a:r>
          </a:p>
        </p:txBody>
      </p:sp>
    </p:spTree>
    <p:extLst>
      <p:ext uri="{BB962C8B-B14F-4D97-AF65-F5344CB8AC3E}">
        <p14:creationId xmlns:p14="http://schemas.microsoft.com/office/powerpoint/2010/main" val="184934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CD2064-2E18-A54A-B21F-5E49FA76E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0039" r="72683" b="6727"/>
          <a:stretch/>
        </p:blipFill>
        <p:spPr>
          <a:xfrm>
            <a:off x="343055" y="4377573"/>
            <a:ext cx="1937429" cy="1235878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AAAE61-EDD1-EC48-BA21-15DA71B11A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486408"/>
              </p:ext>
            </p:extLst>
          </p:nvPr>
        </p:nvGraphicFramePr>
        <p:xfrm>
          <a:off x="466724" y="1106643"/>
          <a:ext cx="8243887" cy="4176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0EFCF-0D63-A144-8F90-CF8BA991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FEC48-94E5-A248-BBCC-E9350BEA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952E2-0EBB-634A-8E22-9E4D40E1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1B8D5F-BE76-F040-9A9B-7CAE6C0C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 in Context of Continuous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0DCB5CE-0B09-174D-8092-AC27F830D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1331335"/>
              </p:ext>
            </p:extLst>
          </p:nvPr>
        </p:nvGraphicFramePr>
        <p:xfrm>
          <a:off x="5934700" y="1600913"/>
          <a:ext cx="2775911" cy="143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BD25F8D-7D94-574C-9594-0FBE63C1C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9201197"/>
              </p:ext>
            </p:extLst>
          </p:nvPr>
        </p:nvGraphicFramePr>
        <p:xfrm>
          <a:off x="32740" y="-567012"/>
          <a:ext cx="504588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94A2789-F56E-5040-B941-F6E79591F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04" t="70039" r="90" b="6727"/>
          <a:stretch/>
        </p:blipFill>
        <p:spPr>
          <a:xfrm>
            <a:off x="5969204" y="4479122"/>
            <a:ext cx="2418896" cy="1235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179ED-9191-E949-964D-42DF3B3A8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1" t="70039" r="38747" b="6727"/>
          <a:stretch/>
        </p:blipFill>
        <p:spPr>
          <a:xfrm>
            <a:off x="2989779" y="4340124"/>
            <a:ext cx="1893049" cy="12358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CBD821-9DC0-EA4D-9E8A-D9994C8F1C71}"/>
              </a:ext>
            </a:extLst>
          </p:cNvPr>
          <p:cNvSpPr/>
          <p:nvPr/>
        </p:nvSpPr>
        <p:spPr>
          <a:xfrm>
            <a:off x="343055" y="5098336"/>
            <a:ext cx="2503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Source: [17’Beller], </a:t>
            </a:r>
            <a:r>
              <a:rPr lang="en-US" sz="1400" dirty="0">
                <a:hlinkClick r:id="rId19"/>
              </a:rPr>
              <a:t>Travis CI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41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A34EEF-4BEE-764E-AE1F-29C9FD4249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0D6237-2555-D24A-8C79-A41CFB067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B1E80E-0C8A-C348-A5E5-8D2659AAC2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5D8E91-E1B6-0F41-B970-490DB711D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5705A-D824-D14C-AB30-760B57734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A2875D-E877-6C42-99E8-E92B148C4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1B7ED0-CD32-5046-8C97-BF0C5EF28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A760BB-C615-BD48-A3A8-63B49E8865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B739981-AC66-9747-AAA3-86760C8C0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ABF3B2-9496-D140-990B-85A9B8C21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B620E1-009D-5F42-BFD3-09ED07F4C7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Graphic spid="2" grpId="0">
        <p:bldAsOne/>
      </p:bldGraphic>
      <p:bldGraphic spid="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59E26E-88F9-4F4F-9C90-621566209C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619886"/>
              </p:ext>
            </p:extLst>
          </p:nvPr>
        </p:nvGraphicFramePr>
        <p:xfrm>
          <a:off x="240680" y="1241287"/>
          <a:ext cx="8697562" cy="4176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657B2-C92A-C24B-98AD-C81A9C54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A838-FF73-0A47-95BB-9550FE0473B2}" type="datetime1">
              <a:rPr lang="en-US" smtClean="0"/>
              <a:t>2/15/21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312BC-0181-3448-BD35-93A2EB61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Kuang-Yu Li: Evaluation of Data Quality Assessment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03C6C-8D4E-5B48-BAD4-D9B50C32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C09FE2-6B41-F748-88CD-D6798246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TravisTorrent Data-Mining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E2D41-8A09-5144-9ECA-1DCFB2457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87" y="1359240"/>
            <a:ext cx="3010239" cy="22940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C60D92-2FBB-5A49-B65E-60AE21471C27}"/>
              </a:ext>
            </a:extLst>
          </p:cNvPr>
          <p:cNvSpPr/>
          <p:nvPr/>
        </p:nvSpPr>
        <p:spPr>
          <a:xfrm>
            <a:off x="-45675" y="1994539"/>
            <a:ext cx="2762743" cy="107721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1600" dirty="0" err="1">
                <a:latin typeface="Courier" pitchFamily="2" charset="0"/>
              </a:rPr>
              <a:t>git_trigger_commit</a:t>
            </a:r>
            <a:endParaRPr lang="en-US" sz="1600" dirty="0">
              <a:latin typeface="Courier" pitchFamily="2" charset="0"/>
            </a:endParaRPr>
          </a:p>
          <a:p>
            <a:pPr lvl="1"/>
            <a:r>
              <a:rPr lang="en-US" sz="1600" dirty="0" err="1">
                <a:latin typeface="Courier" pitchFamily="2" charset="0"/>
              </a:rPr>
              <a:t>gh_project_name</a:t>
            </a:r>
            <a:endParaRPr lang="en-US" sz="1600" dirty="0">
              <a:latin typeface="Courier" pitchFamily="2" charset="0"/>
            </a:endParaRPr>
          </a:p>
          <a:p>
            <a:pPr lvl="1"/>
            <a:r>
              <a:rPr lang="en-US" sz="1600" dirty="0" err="1">
                <a:latin typeface="Courier" pitchFamily="2" charset="0"/>
              </a:rPr>
              <a:t>gh_pushed_at</a:t>
            </a:r>
            <a:endParaRPr lang="en-US" sz="1600" dirty="0"/>
          </a:p>
          <a:p>
            <a:pPr lvl="1"/>
            <a:r>
              <a:rPr lang="en-US" sz="1600" dirty="0" err="1">
                <a:latin typeface="Courier" pitchFamily="2" charset="0"/>
              </a:rPr>
              <a:t>tr_status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ABDB8A-0472-AD4B-A297-E50D416637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570" y="1345141"/>
            <a:ext cx="3218172" cy="2538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F34ED3-99DB-7541-A3B8-510B656C97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9570" y="1395333"/>
            <a:ext cx="3287954" cy="2132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E507A6-EC09-CD4F-970D-1E7DDB66A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7068" y="1468924"/>
            <a:ext cx="3493779" cy="19850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D15851-7C92-E441-BDCB-490C0BD72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7496" y="1312009"/>
            <a:ext cx="3095586" cy="24422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54F24E-3721-7542-A0AA-C5105C44A5DE}"/>
              </a:ext>
            </a:extLst>
          </p:cNvPr>
          <p:cNvSpPr txBox="1"/>
          <p:nvPr/>
        </p:nvSpPr>
        <p:spPr>
          <a:xfrm>
            <a:off x="466724" y="5061796"/>
            <a:ext cx="3300071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source: [17’ </a:t>
            </a:r>
            <a:r>
              <a:rPr lang="en-US" sz="1400" dirty="0" err="1"/>
              <a:t>Dimitropoulos</a:t>
            </a:r>
            <a:r>
              <a:rPr lang="en-US" sz="1400" dirty="0"/>
              <a:t>][17’ </a:t>
            </a:r>
            <a:r>
              <a:rPr lang="en-US" sz="1400" dirty="0" err="1"/>
              <a:t>Madeyski</a:t>
            </a:r>
            <a:r>
              <a:rPr lang="en-US" sz="1400" dirty="0"/>
              <a:t>]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1D9481-8195-354C-9765-9FA071D309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8313" y="1345141"/>
            <a:ext cx="3133933" cy="23760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EB10CCA-59F8-334D-A8CE-2CF43505A379}"/>
              </a:ext>
            </a:extLst>
          </p:cNvPr>
          <p:cNvGrpSpPr/>
          <p:nvPr/>
        </p:nvGrpSpPr>
        <p:grpSpPr>
          <a:xfrm>
            <a:off x="6045286" y="3990443"/>
            <a:ext cx="2850500" cy="471746"/>
            <a:chOff x="6045286" y="3990443"/>
            <a:chExt cx="2850500" cy="4717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A26F03-DFFF-C14A-8D7A-05DECEE912A3}"/>
                </a:ext>
              </a:extLst>
            </p:cNvPr>
            <p:cNvSpPr/>
            <p:nvPr/>
          </p:nvSpPr>
          <p:spPr>
            <a:xfrm>
              <a:off x="6045286" y="3990443"/>
              <a:ext cx="2850500" cy="2032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456B0AF-07AD-AE4D-8855-E54D0B0246E2}"/>
                </a:ext>
              </a:extLst>
            </p:cNvPr>
            <p:cNvSpPr/>
            <p:nvPr/>
          </p:nvSpPr>
          <p:spPr>
            <a:xfrm>
              <a:off x="6045286" y="4258989"/>
              <a:ext cx="2850500" cy="2032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2754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70C247-CB85-FB44-B19B-DFF650EB4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3016CA-D9B6-584B-89C6-FBEF82C8D3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25BC5E-AC32-C347-A9C4-62BF3B72F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7557AA-9377-544E-AAB4-59A75DE56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4736BD-8A5A-FD43-AE35-3FE5C4DB48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6F3DFA-438A-8845-B935-93B99D1FB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A65849-D8C4-6340-A773-AFBB11B42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78C4CD-A173-AE44-A543-343AD4729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403F76-F5C1-F74C-A84F-8FAA5EA44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DC8340-7111-8149-A194-BB46DDDEA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9FAAF0-71BC-E049-9D97-822D332F2E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931DA8-0963-6E41-BCE8-4612B8075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94B115-FE33-AA43-B6D8-D69E47CF67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26244E-ED85-394C-B97C-5306284C64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88F0ED-520C-564A-9186-C015EC4A2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166247-40BD-754C-B7B8-B0E262D39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4B1EC5-D5EF-3249-9D24-D7683A87A1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5DE320-7065-1E43-8A9C-6753003FD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FE536D-3C28-724E-8188-20E4246AE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EFF768-B90F-614D-AA73-07A19CCDD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CEF466-7250-454C-8C13-5B36A39E6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697286-AFEC-D840-BE6C-26A4AAF46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1BED91-39CA-E74F-82C5-6396C3A74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57313C-5F21-BD4A-B561-9AD4F99AF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70F7AB-A782-414C-B22E-1F8A8EF4D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D9ABB9-47F6-724E-99E7-D6EBE78509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  <p:bldP spid="9" grpId="0" animBg="1"/>
    </p:bldLst>
  </p:timing>
</p:sld>
</file>

<file path=ppt/theme/theme1.xml><?xml version="1.0" encoding="utf-8"?>
<a:theme xmlns:a="http://schemas.openxmlformats.org/drawingml/2006/main" name="Uni_Stuttgart">
  <a:themeElements>
    <a:clrScheme name="UNI COLO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E_16zu10 Institute.potx" id="{E05A6BF4-713F-4308-AF8E-8DC4209EBAB9}" vid="{D3D693DB-A453-4E90-A33C-347D6E3CA665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E_16zu10 Institute</Template>
  <TotalTime>0</TotalTime>
  <Words>1864</Words>
  <Application>Microsoft Macintosh PowerPoint</Application>
  <PresentationFormat>On-screen Show (16:10)</PresentationFormat>
  <Paragraphs>367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Apple Chancery</vt:lpstr>
      <vt:lpstr>Arial</vt:lpstr>
      <vt:lpstr>Consolas</vt:lpstr>
      <vt:lpstr>Courier</vt:lpstr>
      <vt:lpstr>Uni_Stuttgart</vt:lpstr>
      <vt:lpstr>PowerPoint Presentation</vt:lpstr>
      <vt:lpstr>Motivation</vt:lpstr>
      <vt:lpstr>Introduction  </vt:lpstr>
      <vt:lpstr>Data Quality Fundamentals</vt:lpstr>
      <vt:lpstr>Dimension, Element, Indicators</vt:lpstr>
      <vt:lpstr>Assessment Methodology Overview  </vt:lpstr>
      <vt:lpstr>Classification</vt:lpstr>
      <vt:lpstr>DQ in Context of Continuous Integration</vt:lpstr>
      <vt:lpstr>TravisTorrent Data-Mining </vt:lpstr>
      <vt:lpstr>PowerPoint Presentation</vt:lpstr>
      <vt:lpstr>Everything in a Nutshell</vt:lpstr>
      <vt:lpstr>Reference</vt:lpstr>
    </vt:vector>
  </TitlesOfParts>
  <Manager/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2018-04-23T14:42:56Z</dcterms:created>
  <dcterms:modified xsi:type="dcterms:W3CDTF">2021-02-15T11:55:07Z</dcterms:modified>
</cp:coreProperties>
</file>